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4" r:id="rId4"/>
    <p:sldMasterId id="2147483648" r:id="rId5"/>
  </p:sldMasterIdLst>
  <p:notesMasterIdLst>
    <p:notesMasterId r:id="rId12"/>
  </p:notesMasterIdLst>
  <p:handoutMasterIdLst>
    <p:handoutMasterId r:id="rId13"/>
  </p:handoutMasterIdLst>
  <p:sldIdLst>
    <p:sldId id="256" r:id="rId6"/>
    <p:sldId id="586" r:id="rId7"/>
    <p:sldId id="584" r:id="rId8"/>
    <p:sldId id="590" r:id="rId9"/>
    <p:sldId id="589" r:id="rId10"/>
    <p:sldId id="265" r:id="rId11"/>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Calibri Light" panose="020F0302020204030204" pitchFamily="34" charset="0"/>
      <p:regular r:id="rId18"/>
      <p: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1C24"/>
    <a:srgbClr val="FFCF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930" autoAdjust="0"/>
  </p:normalViewPr>
  <p:slideViewPr>
    <p:cSldViewPr snapToGrid="0">
      <p:cViewPr varScale="1">
        <p:scale>
          <a:sx n="94" d="100"/>
          <a:sy n="94" d="100"/>
        </p:scale>
        <p:origin x="588"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handoutMaster" Target="handoutMasters/handoutMaster1.xml"/><Relationship Id="rId18"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font" Target="fonts/font4.fntdata"/><Relationship Id="rId2" Type="http://schemas.openxmlformats.org/officeDocument/2006/relationships/customXml" Target="../customXml/item2.xml"/><Relationship Id="rId16" Type="http://schemas.openxmlformats.org/officeDocument/2006/relationships/font" Target="fonts/font3.fntdata"/><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font" Target="fonts/font2.fntdata"/><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font" Target="fonts/font1.fntdata"/><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ADBAFE3-FB70-1F6B-1768-0751B91136C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a:extLst>
              <a:ext uri="{FF2B5EF4-FFF2-40B4-BE49-F238E27FC236}">
                <a16:creationId xmlns:a16="http://schemas.microsoft.com/office/drawing/2014/main" id="{87252B66-91AB-4C3F-08A0-376D910C8AE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1946912-2F26-4926-8A52-95C6DEFBEE0A}" type="datetimeFigureOut">
              <a:rPr lang="en-NZ" smtClean="0"/>
              <a:t>22/05/2023</a:t>
            </a:fld>
            <a:endParaRPr lang="en-NZ"/>
          </a:p>
        </p:txBody>
      </p:sp>
      <p:sp>
        <p:nvSpPr>
          <p:cNvPr id="4" name="Footer Placeholder 3">
            <a:extLst>
              <a:ext uri="{FF2B5EF4-FFF2-40B4-BE49-F238E27FC236}">
                <a16:creationId xmlns:a16="http://schemas.microsoft.com/office/drawing/2014/main" id="{C3BBACA6-92D9-DE29-EBF6-106B9A1D0F0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a:extLst>
              <a:ext uri="{FF2B5EF4-FFF2-40B4-BE49-F238E27FC236}">
                <a16:creationId xmlns:a16="http://schemas.microsoft.com/office/drawing/2014/main" id="{DF87F7F4-DB4B-7383-491A-EF0872C5887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B7B0FBB-EDF8-4301-8A4D-4598551E0A45}" type="slidenum">
              <a:rPr lang="en-NZ" smtClean="0"/>
              <a:t>‹#›</a:t>
            </a:fld>
            <a:endParaRPr lang="en-NZ"/>
          </a:p>
        </p:txBody>
      </p:sp>
    </p:spTree>
    <p:extLst>
      <p:ext uri="{BB962C8B-B14F-4D97-AF65-F5344CB8AC3E}">
        <p14:creationId xmlns:p14="http://schemas.microsoft.com/office/powerpoint/2010/main" val="2561288333"/>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CFAD01-E8B8-4787-AFBE-A4144294C44F}" type="datetimeFigureOut">
              <a:rPr lang="en-NZ" smtClean="0"/>
              <a:t>22/05/2023</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3F1A0F-260E-4E32-82BD-D3062075CDCA}" type="slidenum">
              <a:rPr lang="en-NZ" smtClean="0"/>
              <a:t>‹#›</a:t>
            </a:fld>
            <a:endParaRPr lang="en-NZ"/>
          </a:p>
        </p:txBody>
      </p:sp>
    </p:spTree>
    <p:extLst>
      <p:ext uri="{BB962C8B-B14F-4D97-AF65-F5344CB8AC3E}">
        <p14:creationId xmlns:p14="http://schemas.microsoft.com/office/powerpoint/2010/main" val="3032960146"/>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NZ"/>
              <a:t>	</a:t>
            </a:r>
          </a:p>
        </p:txBody>
      </p:sp>
      <p:sp>
        <p:nvSpPr>
          <p:cNvPr id="5" name="Header Placeholder 4">
            <a:extLst>
              <a:ext uri="{FF2B5EF4-FFF2-40B4-BE49-F238E27FC236}">
                <a16:creationId xmlns:a16="http://schemas.microsoft.com/office/drawing/2014/main" id="{3E3C32C7-EAE7-EA0D-DCF7-C2041C5B3F48}"/>
              </a:ext>
            </a:extLst>
          </p:cNvPr>
          <p:cNvSpPr>
            <a:spLocks noGrp="1"/>
          </p:cNvSpPr>
          <p:nvPr>
            <p:ph type="hdr" sz="quarter"/>
          </p:nvPr>
        </p:nvSpPr>
        <p:spPr/>
        <p:txBody>
          <a:bodyPr/>
          <a:lstStyle/>
          <a:p>
            <a:endParaRPr lang="en-NZ"/>
          </a:p>
        </p:txBody>
      </p:sp>
    </p:spTree>
    <p:extLst>
      <p:ext uri="{BB962C8B-B14F-4D97-AF65-F5344CB8AC3E}">
        <p14:creationId xmlns:p14="http://schemas.microsoft.com/office/powerpoint/2010/main" val="3164730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mi-NZ" dirty="0"/>
              <a:t>Open with the fact that this election is very close – and that means what we do over the next six months matters and will help decide what sort of country we live in.</a:t>
            </a:r>
            <a:endParaRPr lang="en-US" dirty="0"/>
          </a:p>
        </p:txBody>
      </p:sp>
      <p:sp>
        <p:nvSpPr>
          <p:cNvPr id="5" name="Header Placeholder 4">
            <a:extLst>
              <a:ext uri="{FF2B5EF4-FFF2-40B4-BE49-F238E27FC236}">
                <a16:creationId xmlns:a16="http://schemas.microsoft.com/office/drawing/2014/main" id="{7C0A748C-D8F8-BAF2-6E52-48D20AC354D8}"/>
              </a:ext>
            </a:extLst>
          </p:cNvPr>
          <p:cNvSpPr>
            <a:spLocks noGrp="1"/>
          </p:cNvSpPr>
          <p:nvPr>
            <p:ph type="hdr" sz="quarter"/>
          </p:nvPr>
        </p:nvSpPr>
        <p:spPr/>
        <p:txBody>
          <a:bodyPr/>
          <a:lstStyle/>
          <a:p>
            <a:endParaRPr lang="en-NZ"/>
          </a:p>
        </p:txBody>
      </p:sp>
    </p:spTree>
    <p:extLst>
      <p:ext uri="{BB962C8B-B14F-4D97-AF65-F5344CB8AC3E}">
        <p14:creationId xmlns:p14="http://schemas.microsoft.com/office/powerpoint/2010/main" val="991485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mi-NZ" dirty="0"/>
              <a:t>These are difficult times – global events like the pandemic and the War in Ukraine have had huge economic impacts.  More locally disasters have added to costs, as fruit and vegetables were lost to flooding.  One of the key questions right now is how we meet the costs of the current disaster – do we meet them collectively or does the cost fall on individuals?</a:t>
            </a:r>
            <a:endParaRPr lang="en-US" dirty="0"/>
          </a:p>
        </p:txBody>
      </p:sp>
      <p:sp>
        <p:nvSpPr>
          <p:cNvPr id="5" name="Header Placeholder 4">
            <a:extLst>
              <a:ext uri="{FF2B5EF4-FFF2-40B4-BE49-F238E27FC236}">
                <a16:creationId xmlns:a16="http://schemas.microsoft.com/office/drawing/2014/main" id="{F75B7AEC-4EF8-C912-4F1C-3E73B343BF77}"/>
              </a:ext>
            </a:extLst>
          </p:cNvPr>
          <p:cNvSpPr>
            <a:spLocks noGrp="1"/>
          </p:cNvSpPr>
          <p:nvPr>
            <p:ph type="hdr" sz="quarter"/>
          </p:nvPr>
        </p:nvSpPr>
        <p:spPr/>
        <p:txBody>
          <a:bodyPr/>
          <a:lstStyle/>
          <a:p>
            <a:endParaRPr lang="en-NZ"/>
          </a:p>
        </p:txBody>
      </p:sp>
    </p:spTree>
    <p:extLst>
      <p:ext uri="{BB962C8B-B14F-4D97-AF65-F5344CB8AC3E}">
        <p14:creationId xmlns:p14="http://schemas.microsoft.com/office/powerpoint/2010/main" val="3484349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p:nvPr>
        </p:nvSpPr>
        <p:spPr/>
        <p:txBody>
          <a:bodyPr/>
          <a:lstStyle/>
          <a:p>
            <a:endParaRPr lang="en-NZ"/>
          </a:p>
        </p:txBody>
      </p:sp>
    </p:spTree>
    <p:extLst>
      <p:ext uri="{BB962C8B-B14F-4D97-AF65-F5344CB8AC3E}">
        <p14:creationId xmlns:p14="http://schemas.microsoft.com/office/powerpoint/2010/main" val="2977622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i-NZ" dirty="0"/>
              <a:t>Workers in the Public and Community Services are necessary both to meet the costs of the current crises and also for building the society we live.  Your work is essential for the sort of world we want to build.  Some parties are attacking the work that we do. </a:t>
            </a:r>
            <a:r>
              <a:rPr lang="en-US" sz="1800" dirty="0">
                <a:effectLst/>
                <a:latin typeface="Calibri" panose="020F0502020204030204" pitchFamily="34" charset="0"/>
                <a:ea typeface="Calibri" panose="020F0502020204030204" pitchFamily="34" charset="0"/>
                <a:cs typeface="Times New Roman" panose="02020603050405020304" pitchFamily="18" charset="0"/>
              </a:rPr>
              <a:t>We believe its vital to challenge attacks on the work we do and to make protecting public and community services a key debate this election. We would like to hear from you how we can support you to have conversations at work, and with family and friends about the need to stand together to defend the work we do on behalf of all New Zealanders</a:t>
            </a:r>
            <a:r>
              <a:rPr lang="en-US" sz="1800">
                <a:effectLst/>
                <a:latin typeface="Calibri" panose="020F0502020204030204" pitchFamily="34" charset="0"/>
                <a:ea typeface="Calibri" panose="020F0502020204030204" pitchFamily="34" charset="0"/>
                <a:cs typeface="Times New Roman" panose="02020603050405020304" pitchFamily="18" charset="0"/>
              </a:rPr>
              <a:t>. </a:t>
            </a:r>
            <a:endParaRPr lang="en-US" dirty="0"/>
          </a:p>
        </p:txBody>
      </p:sp>
      <p:sp>
        <p:nvSpPr>
          <p:cNvPr id="5" name="Header Placeholder 4">
            <a:extLst>
              <a:ext uri="{FF2B5EF4-FFF2-40B4-BE49-F238E27FC236}">
                <a16:creationId xmlns:a16="http://schemas.microsoft.com/office/drawing/2014/main" id="{74185629-D589-8EC4-0145-5C1B8C481250}"/>
              </a:ext>
            </a:extLst>
          </p:cNvPr>
          <p:cNvSpPr>
            <a:spLocks noGrp="1"/>
          </p:cNvSpPr>
          <p:nvPr>
            <p:ph type="hdr" sz="quarter"/>
          </p:nvPr>
        </p:nvSpPr>
        <p:spPr/>
        <p:txBody>
          <a:bodyPr/>
          <a:lstStyle/>
          <a:p>
            <a:endParaRPr lang="en-NZ"/>
          </a:p>
        </p:txBody>
      </p:sp>
    </p:spTree>
    <p:extLst>
      <p:ext uri="{BB962C8B-B14F-4D97-AF65-F5344CB8AC3E}">
        <p14:creationId xmlns:p14="http://schemas.microsoft.com/office/powerpoint/2010/main" val="16900766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2" name="Title 1"/>
          <p:cNvSpPr>
            <a:spLocks noGrp="1"/>
          </p:cNvSpPr>
          <p:nvPr>
            <p:ph type="ctrTitle"/>
          </p:nvPr>
        </p:nvSpPr>
        <p:spPr>
          <a:xfrm>
            <a:off x="725355" y="806848"/>
            <a:ext cx="10363200" cy="2622153"/>
          </a:xfrm>
        </p:spPr>
        <p:txBody>
          <a:bodyPr anchor="t">
            <a:noAutofit/>
          </a:bodyPr>
          <a:lstStyle>
            <a:lvl1pPr algn="l">
              <a:lnSpc>
                <a:spcPts val="9000"/>
              </a:lnSpc>
              <a:defRPr sz="8800" b="1" kern="0" baseline="0">
                <a:solidFill>
                  <a:schemeClr val="bg1"/>
                </a:solidFill>
                <a:latin typeface="+mj-lt"/>
              </a:defRPr>
            </a:lvl1pPr>
          </a:lstStyle>
          <a:p>
            <a:r>
              <a:rPr lang="en-US"/>
              <a:t>Click to edit Master title style</a:t>
            </a:r>
            <a:endParaRPr lang="en-NZ"/>
          </a:p>
        </p:txBody>
      </p:sp>
      <p:sp>
        <p:nvSpPr>
          <p:cNvPr id="3" name="Subtitle 2"/>
          <p:cNvSpPr>
            <a:spLocks noGrp="1"/>
          </p:cNvSpPr>
          <p:nvPr>
            <p:ph type="subTitle" idx="1"/>
          </p:nvPr>
        </p:nvSpPr>
        <p:spPr>
          <a:xfrm>
            <a:off x="693376" y="3663312"/>
            <a:ext cx="7034805" cy="1752600"/>
          </a:xfrm>
        </p:spPr>
        <p:txBody>
          <a:bodyPr>
            <a:noAutofit/>
          </a:bodyPr>
          <a:lstStyle>
            <a:lvl1pPr marL="0" indent="0" algn="l">
              <a:buNone/>
              <a:defRPr sz="28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NZ"/>
          </a:p>
        </p:txBody>
      </p:sp>
    </p:spTree>
    <p:extLst>
      <p:ext uri="{BB962C8B-B14F-4D97-AF65-F5344CB8AC3E}">
        <p14:creationId xmlns:p14="http://schemas.microsoft.com/office/powerpoint/2010/main" val="3659549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CEDDC-78C7-4BBC-9100-35921200C12B}"/>
              </a:ext>
            </a:extLst>
          </p:cNvPr>
          <p:cNvSpPr>
            <a:spLocks noGrp="1"/>
          </p:cNvSpPr>
          <p:nvPr>
            <p:ph type="title" hasCustomPrompt="1"/>
          </p:nvPr>
        </p:nvSpPr>
        <p:spPr/>
        <p:txBody>
          <a:bodyPr/>
          <a:lstStyle>
            <a:lvl1pPr>
              <a:defRPr>
                <a:solidFill>
                  <a:schemeClr val="accent1"/>
                </a:solidFill>
              </a:defRPr>
            </a:lvl1pPr>
          </a:lstStyle>
          <a:p>
            <a:r>
              <a:rPr lang="en-US"/>
              <a:t>Click to add slide title</a:t>
            </a:r>
            <a:endParaRPr lang="en-AU"/>
          </a:p>
        </p:txBody>
      </p:sp>
      <p:sp>
        <p:nvSpPr>
          <p:cNvPr id="3" name="Footer Placeholder 2">
            <a:extLst>
              <a:ext uri="{FF2B5EF4-FFF2-40B4-BE49-F238E27FC236}">
                <a16:creationId xmlns:a16="http://schemas.microsoft.com/office/drawing/2014/main" id="{F56BD283-516E-4C1E-8676-95D3C8E20430}"/>
              </a:ext>
            </a:extLst>
          </p:cNvPr>
          <p:cNvSpPr>
            <a:spLocks noGrp="1"/>
          </p:cNvSpPr>
          <p:nvPr>
            <p:ph type="ftr" sz="quarter" idx="10"/>
          </p:nvPr>
        </p:nvSpPr>
        <p:spPr/>
        <p:txBody>
          <a:bodyPr/>
          <a:lstStyle/>
          <a:p>
            <a:endParaRPr lang="en-AU"/>
          </a:p>
        </p:txBody>
      </p:sp>
      <p:sp>
        <p:nvSpPr>
          <p:cNvPr id="4" name="Slide Number Placeholder 3">
            <a:extLst>
              <a:ext uri="{FF2B5EF4-FFF2-40B4-BE49-F238E27FC236}">
                <a16:creationId xmlns:a16="http://schemas.microsoft.com/office/drawing/2014/main" id="{73F82A7C-9428-4CB0-9DE3-44A294449849}"/>
              </a:ext>
            </a:extLst>
          </p:cNvPr>
          <p:cNvSpPr>
            <a:spLocks noGrp="1"/>
          </p:cNvSpPr>
          <p:nvPr>
            <p:ph type="sldNum" sz="quarter" idx="11"/>
          </p:nvPr>
        </p:nvSpPr>
        <p:spPr/>
        <p:txBody>
          <a:bodyPr/>
          <a:lstStyle/>
          <a:p>
            <a:fld id="{070D5686-8FD5-4274-8C2C-00A51404829A}" type="slidenum">
              <a:rPr lang="en-AU" smtClean="0"/>
              <a:pPr/>
              <a:t>‹#›</a:t>
            </a:fld>
            <a:endParaRPr lang="en-AU"/>
          </a:p>
        </p:txBody>
      </p:sp>
      <p:sp>
        <p:nvSpPr>
          <p:cNvPr id="6" name="Text Placeholder 5">
            <a:extLst>
              <a:ext uri="{FF2B5EF4-FFF2-40B4-BE49-F238E27FC236}">
                <a16:creationId xmlns:a16="http://schemas.microsoft.com/office/drawing/2014/main" id="{334825C3-7C61-478E-82CB-90754E66329F}"/>
              </a:ext>
            </a:extLst>
          </p:cNvPr>
          <p:cNvSpPr>
            <a:spLocks noGrp="1"/>
          </p:cNvSpPr>
          <p:nvPr>
            <p:ph type="body" sz="quarter" idx="12" hasCustomPrompt="1"/>
          </p:nvPr>
        </p:nvSpPr>
        <p:spPr>
          <a:xfrm>
            <a:off x="307975" y="1242909"/>
            <a:ext cx="11571288" cy="363538"/>
          </a:xfrm>
        </p:spPr>
        <p:txBody>
          <a:bodyPr/>
          <a:lstStyle>
            <a:lvl1pPr marL="0" indent="0">
              <a:buNone/>
              <a:defRPr>
                <a:latin typeface="+mj-lt"/>
              </a:defRPr>
            </a:lvl1pPr>
          </a:lstStyle>
          <a:p>
            <a:pPr lvl="0"/>
            <a:r>
              <a:rPr lang="en-US"/>
              <a:t>Click to add sub-title</a:t>
            </a:r>
            <a:endParaRPr lang="en-AU"/>
          </a:p>
        </p:txBody>
      </p:sp>
      <p:sp>
        <p:nvSpPr>
          <p:cNvPr id="7" name="Content Placeholder 6">
            <a:extLst>
              <a:ext uri="{FF2B5EF4-FFF2-40B4-BE49-F238E27FC236}">
                <a16:creationId xmlns:a16="http://schemas.microsoft.com/office/drawing/2014/main" id="{3102FA7E-3D76-4ADB-A3DF-C806CC91D25F}"/>
              </a:ext>
            </a:extLst>
          </p:cNvPr>
          <p:cNvSpPr>
            <a:spLocks noGrp="1"/>
          </p:cNvSpPr>
          <p:nvPr>
            <p:ph sz="quarter" idx="13" hasCustomPrompt="1"/>
          </p:nvPr>
        </p:nvSpPr>
        <p:spPr>
          <a:xfrm>
            <a:off x="307975" y="1674815"/>
            <a:ext cx="11571288" cy="4206875"/>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540111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BC5A7-E254-E5A6-9ADE-37D52343DC6F}"/>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C822592D-44EA-8DD3-E06D-1E944280EC1D}"/>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8CAE95B-063B-EDED-BD9E-35E75A57F4F0}"/>
              </a:ext>
            </a:extLst>
          </p:cNvPr>
          <p:cNvSpPr>
            <a:spLocks noGrp="1"/>
          </p:cNvSpPr>
          <p:nvPr>
            <p:ph type="dt" sz="half" idx="10"/>
          </p:nvPr>
        </p:nvSpPr>
        <p:spPr/>
        <p:txBody>
          <a:bodyPr/>
          <a:lstStyle/>
          <a:p>
            <a:fld id="{9BCA147D-3535-4EB5-9C26-FBC988007009}" type="datetimeFigureOut">
              <a:rPr lang="en-US" smtClean="0"/>
              <a:t>5/22/2023</a:t>
            </a:fld>
            <a:endParaRPr lang="en-US"/>
          </a:p>
        </p:txBody>
      </p:sp>
      <p:sp>
        <p:nvSpPr>
          <p:cNvPr id="5" name="Footer Placeholder 4">
            <a:extLst>
              <a:ext uri="{FF2B5EF4-FFF2-40B4-BE49-F238E27FC236}">
                <a16:creationId xmlns:a16="http://schemas.microsoft.com/office/drawing/2014/main" id="{1663BD15-1DEE-D2C0-5BC4-1A03CBE969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1E9B47-5475-CEE3-540D-6EFF2A28BB67}"/>
              </a:ext>
            </a:extLst>
          </p:cNvPr>
          <p:cNvSpPr>
            <a:spLocks noGrp="1"/>
          </p:cNvSpPr>
          <p:nvPr>
            <p:ph type="sldNum" sz="quarter" idx="12"/>
          </p:nvPr>
        </p:nvSpPr>
        <p:spPr/>
        <p:txBody>
          <a:bodyPr/>
          <a:lstStyle/>
          <a:p>
            <a:fld id="{15B7D5D5-DA59-422A-B873-0F50B5C27FD4}" type="slidenum">
              <a:rPr lang="en-US" smtClean="0"/>
              <a:t>‹#›</a:t>
            </a:fld>
            <a:endParaRPr lang="en-US"/>
          </a:p>
        </p:txBody>
      </p:sp>
    </p:spTree>
    <p:extLst>
      <p:ext uri="{BB962C8B-B14F-4D97-AF65-F5344CB8AC3E}">
        <p14:creationId xmlns:p14="http://schemas.microsoft.com/office/powerpoint/2010/main" val="1843096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045A6-96E7-E9FF-512A-9F506164DB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24CF28-2963-7D18-4A63-0375AB46F2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C3F9BB-DAAC-F70C-6887-37C099238313}"/>
              </a:ext>
            </a:extLst>
          </p:cNvPr>
          <p:cNvSpPr>
            <a:spLocks noGrp="1"/>
          </p:cNvSpPr>
          <p:nvPr>
            <p:ph type="dt" sz="half" idx="10"/>
          </p:nvPr>
        </p:nvSpPr>
        <p:spPr/>
        <p:txBody>
          <a:bodyPr/>
          <a:lstStyle/>
          <a:p>
            <a:fld id="{9BCA147D-3535-4EB5-9C26-FBC988007009}" type="datetimeFigureOut">
              <a:rPr lang="en-US" smtClean="0"/>
              <a:t>5/22/2023</a:t>
            </a:fld>
            <a:endParaRPr lang="en-US"/>
          </a:p>
        </p:txBody>
      </p:sp>
      <p:sp>
        <p:nvSpPr>
          <p:cNvPr id="5" name="Footer Placeholder 4">
            <a:extLst>
              <a:ext uri="{FF2B5EF4-FFF2-40B4-BE49-F238E27FC236}">
                <a16:creationId xmlns:a16="http://schemas.microsoft.com/office/drawing/2014/main" id="{C585B259-B97E-2FBC-790A-56A9FE8713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AA325C-4690-8403-3022-A31396144B7B}"/>
              </a:ext>
            </a:extLst>
          </p:cNvPr>
          <p:cNvSpPr>
            <a:spLocks noGrp="1"/>
          </p:cNvSpPr>
          <p:nvPr>
            <p:ph type="sldNum" sz="quarter" idx="12"/>
          </p:nvPr>
        </p:nvSpPr>
        <p:spPr/>
        <p:txBody>
          <a:bodyPr/>
          <a:lstStyle/>
          <a:p>
            <a:fld id="{15B7D5D5-DA59-422A-B873-0F50B5C27FD4}" type="slidenum">
              <a:rPr lang="en-US" smtClean="0"/>
              <a:t>‹#›</a:t>
            </a:fld>
            <a:endParaRPr lang="en-US"/>
          </a:p>
        </p:txBody>
      </p:sp>
    </p:spTree>
    <p:extLst>
      <p:ext uri="{BB962C8B-B14F-4D97-AF65-F5344CB8AC3E}">
        <p14:creationId xmlns:p14="http://schemas.microsoft.com/office/powerpoint/2010/main" val="22605113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E57C9-DA8B-069A-219E-77B317E31843}"/>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B642382-D011-90B1-EFFE-55986217965E}"/>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9AB897F-1AB3-D587-AC9A-33A172CB9663}"/>
              </a:ext>
            </a:extLst>
          </p:cNvPr>
          <p:cNvSpPr>
            <a:spLocks noGrp="1"/>
          </p:cNvSpPr>
          <p:nvPr>
            <p:ph type="dt" sz="half" idx="10"/>
          </p:nvPr>
        </p:nvSpPr>
        <p:spPr/>
        <p:txBody>
          <a:bodyPr/>
          <a:lstStyle/>
          <a:p>
            <a:fld id="{9BCA147D-3535-4EB5-9C26-FBC988007009}" type="datetimeFigureOut">
              <a:rPr lang="en-US" smtClean="0"/>
              <a:t>5/22/2023</a:t>
            </a:fld>
            <a:endParaRPr lang="en-US"/>
          </a:p>
        </p:txBody>
      </p:sp>
      <p:sp>
        <p:nvSpPr>
          <p:cNvPr id="5" name="Footer Placeholder 4">
            <a:extLst>
              <a:ext uri="{FF2B5EF4-FFF2-40B4-BE49-F238E27FC236}">
                <a16:creationId xmlns:a16="http://schemas.microsoft.com/office/drawing/2014/main" id="{FC2DADD2-2F88-3B49-4D53-59D31B09AF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F69E66-9219-C488-8601-2B4BE4756D58}"/>
              </a:ext>
            </a:extLst>
          </p:cNvPr>
          <p:cNvSpPr>
            <a:spLocks noGrp="1"/>
          </p:cNvSpPr>
          <p:nvPr>
            <p:ph type="sldNum" sz="quarter" idx="12"/>
          </p:nvPr>
        </p:nvSpPr>
        <p:spPr/>
        <p:txBody>
          <a:bodyPr/>
          <a:lstStyle/>
          <a:p>
            <a:fld id="{15B7D5D5-DA59-422A-B873-0F50B5C27FD4}" type="slidenum">
              <a:rPr lang="en-US" smtClean="0"/>
              <a:t>‹#›</a:t>
            </a:fld>
            <a:endParaRPr lang="en-US"/>
          </a:p>
        </p:txBody>
      </p:sp>
    </p:spTree>
    <p:extLst>
      <p:ext uri="{BB962C8B-B14F-4D97-AF65-F5344CB8AC3E}">
        <p14:creationId xmlns:p14="http://schemas.microsoft.com/office/powerpoint/2010/main" val="19210328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D236B-7EC4-5A45-F7E4-2C8FCB0FBF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09B68E-C2E9-9082-F5EC-5FE5A762339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32E07B-0E2E-3249-DAC4-A1E689859C7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87240F-36C9-FF2E-6355-6E15C9DBACE2}"/>
              </a:ext>
            </a:extLst>
          </p:cNvPr>
          <p:cNvSpPr>
            <a:spLocks noGrp="1"/>
          </p:cNvSpPr>
          <p:nvPr>
            <p:ph type="dt" sz="half" idx="10"/>
          </p:nvPr>
        </p:nvSpPr>
        <p:spPr/>
        <p:txBody>
          <a:bodyPr/>
          <a:lstStyle/>
          <a:p>
            <a:fld id="{9BCA147D-3535-4EB5-9C26-FBC988007009}" type="datetimeFigureOut">
              <a:rPr lang="en-US" smtClean="0"/>
              <a:t>5/22/2023</a:t>
            </a:fld>
            <a:endParaRPr lang="en-US"/>
          </a:p>
        </p:txBody>
      </p:sp>
      <p:sp>
        <p:nvSpPr>
          <p:cNvPr id="6" name="Footer Placeholder 5">
            <a:extLst>
              <a:ext uri="{FF2B5EF4-FFF2-40B4-BE49-F238E27FC236}">
                <a16:creationId xmlns:a16="http://schemas.microsoft.com/office/drawing/2014/main" id="{08D04399-DA81-55D4-0D9F-B344AC66B9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9221B2-F0D9-80EA-3FD5-4748EE7CE31F}"/>
              </a:ext>
            </a:extLst>
          </p:cNvPr>
          <p:cNvSpPr>
            <a:spLocks noGrp="1"/>
          </p:cNvSpPr>
          <p:nvPr>
            <p:ph type="sldNum" sz="quarter" idx="12"/>
          </p:nvPr>
        </p:nvSpPr>
        <p:spPr/>
        <p:txBody>
          <a:bodyPr/>
          <a:lstStyle/>
          <a:p>
            <a:fld id="{15B7D5D5-DA59-422A-B873-0F50B5C27FD4}" type="slidenum">
              <a:rPr lang="en-US" smtClean="0"/>
              <a:t>‹#›</a:t>
            </a:fld>
            <a:endParaRPr lang="en-US"/>
          </a:p>
        </p:txBody>
      </p:sp>
    </p:spTree>
    <p:extLst>
      <p:ext uri="{BB962C8B-B14F-4D97-AF65-F5344CB8AC3E}">
        <p14:creationId xmlns:p14="http://schemas.microsoft.com/office/powerpoint/2010/main" val="27283796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FEE76-6932-EE51-F2BC-F6CF9F4E3243}"/>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C0DA483-BF1D-0824-3BBF-4DE1E579E3A9}"/>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8580B03-3629-57CE-E2F3-FE496F75C1A0}"/>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38B1BCB-13F2-3397-7EB7-FE250E7F3934}"/>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FF6978EB-A474-5557-B24A-0BEC0E959613}"/>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D1A64D3-03B4-25EE-368A-94B534DFFA42}"/>
              </a:ext>
            </a:extLst>
          </p:cNvPr>
          <p:cNvSpPr>
            <a:spLocks noGrp="1"/>
          </p:cNvSpPr>
          <p:nvPr>
            <p:ph type="dt" sz="half" idx="10"/>
          </p:nvPr>
        </p:nvSpPr>
        <p:spPr/>
        <p:txBody>
          <a:bodyPr/>
          <a:lstStyle/>
          <a:p>
            <a:fld id="{9BCA147D-3535-4EB5-9C26-FBC988007009}" type="datetimeFigureOut">
              <a:rPr lang="en-US" smtClean="0"/>
              <a:t>5/22/2023</a:t>
            </a:fld>
            <a:endParaRPr lang="en-US"/>
          </a:p>
        </p:txBody>
      </p:sp>
      <p:sp>
        <p:nvSpPr>
          <p:cNvPr id="8" name="Footer Placeholder 7">
            <a:extLst>
              <a:ext uri="{FF2B5EF4-FFF2-40B4-BE49-F238E27FC236}">
                <a16:creationId xmlns:a16="http://schemas.microsoft.com/office/drawing/2014/main" id="{B5B10EEC-AA30-F163-7079-6A339E44E03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080043D-4D39-B0DD-D548-A1AA0A3DC574}"/>
              </a:ext>
            </a:extLst>
          </p:cNvPr>
          <p:cNvSpPr>
            <a:spLocks noGrp="1"/>
          </p:cNvSpPr>
          <p:nvPr>
            <p:ph type="sldNum" sz="quarter" idx="12"/>
          </p:nvPr>
        </p:nvSpPr>
        <p:spPr/>
        <p:txBody>
          <a:bodyPr/>
          <a:lstStyle/>
          <a:p>
            <a:fld id="{15B7D5D5-DA59-422A-B873-0F50B5C27FD4}" type="slidenum">
              <a:rPr lang="en-US" smtClean="0"/>
              <a:t>‹#›</a:t>
            </a:fld>
            <a:endParaRPr lang="en-US"/>
          </a:p>
        </p:txBody>
      </p:sp>
    </p:spTree>
    <p:extLst>
      <p:ext uri="{BB962C8B-B14F-4D97-AF65-F5344CB8AC3E}">
        <p14:creationId xmlns:p14="http://schemas.microsoft.com/office/powerpoint/2010/main" val="19846487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CC99C-D21C-8898-1373-4A1BDEE32B2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107E60D-3F10-4E7A-0434-17F267D97D46}"/>
              </a:ext>
            </a:extLst>
          </p:cNvPr>
          <p:cNvSpPr>
            <a:spLocks noGrp="1"/>
          </p:cNvSpPr>
          <p:nvPr>
            <p:ph type="dt" sz="half" idx="10"/>
          </p:nvPr>
        </p:nvSpPr>
        <p:spPr/>
        <p:txBody>
          <a:bodyPr/>
          <a:lstStyle/>
          <a:p>
            <a:fld id="{9BCA147D-3535-4EB5-9C26-FBC988007009}" type="datetimeFigureOut">
              <a:rPr lang="en-US" smtClean="0"/>
              <a:t>5/22/2023</a:t>
            </a:fld>
            <a:endParaRPr lang="en-US"/>
          </a:p>
        </p:txBody>
      </p:sp>
      <p:sp>
        <p:nvSpPr>
          <p:cNvPr id="4" name="Footer Placeholder 3">
            <a:extLst>
              <a:ext uri="{FF2B5EF4-FFF2-40B4-BE49-F238E27FC236}">
                <a16:creationId xmlns:a16="http://schemas.microsoft.com/office/drawing/2014/main" id="{52F34FF4-BB07-1EED-2393-F68D0193ADF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2E7178B-7E35-87AE-ED12-D65F7212CEDB}"/>
              </a:ext>
            </a:extLst>
          </p:cNvPr>
          <p:cNvSpPr>
            <a:spLocks noGrp="1"/>
          </p:cNvSpPr>
          <p:nvPr>
            <p:ph type="sldNum" sz="quarter" idx="12"/>
          </p:nvPr>
        </p:nvSpPr>
        <p:spPr/>
        <p:txBody>
          <a:bodyPr/>
          <a:lstStyle/>
          <a:p>
            <a:fld id="{15B7D5D5-DA59-422A-B873-0F50B5C27FD4}" type="slidenum">
              <a:rPr lang="en-US" smtClean="0"/>
              <a:t>‹#›</a:t>
            </a:fld>
            <a:endParaRPr lang="en-US"/>
          </a:p>
        </p:txBody>
      </p:sp>
    </p:spTree>
    <p:extLst>
      <p:ext uri="{BB962C8B-B14F-4D97-AF65-F5344CB8AC3E}">
        <p14:creationId xmlns:p14="http://schemas.microsoft.com/office/powerpoint/2010/main" val="1632403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BE3FC4-846C-F20A-9DCF-82607FAE8D1F}"/>
              </a:ext>
            </a:extLst>
          </p:cNvPr>
          <p:cNvSpPr>
            <a:spLocks noGrp="1"/>
          </p:cNvSpPr>
          <p:nvPr>
            <p:ph type="dt" sz="half" idx="10"/>
          </p:nvPr>
        </p:nvSpPr>
        <p:spPr/>
        <p:txBody>
          <a:bodyPr/>
          <a:lstStyle/>
          <a:p>
            <a:fld id="{9BCA147D-3535-4EB5-9C26-FBC988007009}" type="datetimeFigureOut">
              <a:rPr lang="en-US" smtClean="0"/>
              <a:t>5/22/2023</a:t>
            </a:fld>
            <a:endParaRPr lang="en-US"/>
          </a:p>
        </p:txBody>
      </p:sp>
      <p:sp>
        <p:nvSpPr>
          <p:cNvPr id="3" name="Footer Placeholder 2">
            <a:extLst>
              <a:ext uri="{FF2B5EF4-FFF2-40B4-BE49-F238E27FC236}">
                <a16:creationId xmlns:a16="http://schemas.microsoft.com/office/drawing/2014/main" id="{110077E7-6DBB-480A-FCF7-C0ED87CB453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2EEC551-11D2-BA44-9CCC-32D665621A5F}"/>
              </a:ext>
            </a:extLst>
          </p:cNvPr>
          <p:cNvSpPr>
            <a:spLocks noGrp="1"/>
          </p:cNvSpPr>
          <p:nvPr>
            <p:ph type="sldNum" sz="quarter" idx="12"/>
          </p:nvPr>
        </p:nvSpPr>
        <p:spPr/>
        <p:txBody>
          <a:bodyPr/>
          <a:lstStyle/>
          <a:p>
            <a:fld id="{15B7D5D5-DA59-422A-B873-0F50B5C27FD4}" type="slidenum">
              <a:rPr lang="en-US" smtClean="0"/>
              <a:t>‹#›</a:t>
            </a:fld>
            <a:endParaRPr lang="en-US"/>
          </a:p>
        </p:txBody>
      </p:sp>
    </p:spTree>
    <p:extLst>
      <p:ext uri="{BB962C8B-B14F-4D97-AF65-F5344CB8AC3E}">
        <p14:creationId xmlns:p14="http://schemas.microsoft.com/office/powerpoint/2010/main" val="33257053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58DF1-CA1E-F99F-23E8-F26A00AFAC8D}"/>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C6788512-E617-2681-0D84-447FE0F5D3CF}"/>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1F70143-9046-D79B-C477-CC99A51CF385}"/>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AD201DC-2D3A-CEB9-19DD-54668FB05F3F}"/>
              </a:ext>
            </a:extLst>
          </p:cNvPr>
          <p:cNvSpPr>
            <a:spLocks noGrp="1"/>
          </p:cNvSpPr>
          <p:nvPr>
            <p:ph type="dt" sz="half" idx="10"/>
          </p:nvPr>
        </p:nvSpPr>
        <p:spPr/>
        <p:txBody>
          <a:bodyPr/>
          <a:lstStyle/>
          <a:p>
            <a:fld id="{9BCA147D-3535-4EB5-9C26-FBC988007009}" type="datetimeFigureOut">
              <a:rPr lang="en-US" smtClean="0"/>
              <a:t>5/22/2023</a:t>
            </a:fld>
            <a:endParaRPr lang="en-US"/>
          </a:p>
        </p:txBody>
      </p:sp>
      <p:sp>
        <p:nvSpPr>
          <p:cNvPr id="6" name="Footer Placeholder 5">
            <a:extLst>
              <a:ext uri="{FF2B5EF4-FFF2-40B4-BE49-F238E27FC236}">
                <a16:creationId xmlns:a16="http://schemas.microsoft.com/office/drawing/2014/main" id="{0AB01421-65CF-3AC9-9562-2764901C24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FD226C-1CA9-211F-24E8-7D3426DFA3D1}"/>
              </a:ext>
            </a:extLst>
          </p:cNvPr>
          <p:cNvSpPr>
            <a:spLocks noGrp="1"/>
          </p:cNvSpPr>
          <p:nvPr>
            <p:ph type="sldNum" sz="quarter" idx="12"/>
          </p:nvPr>
        </p:nvSpPr>
        <p:spPr/>
        <p:txBody>
          <a:bodyPr/>
          <a:lstStyle/>
          <a:p>
            <a:fld id="{15B7D5D5-DA59-422A-B873-0F50B5C27FD4}" type="slidenum">
              <a:rPr lang="en-US" smtClean="0"/>
              <a:t>‹#›</a:t>
            </a:fld>
            <a:endParaRPr lang="en-US"/>
          </a:p>
        </p:txBody>
      </p:sp>
    </p:spTree>
    <p:extLst>
      <p:ext uri="{BB962C8B-B14F-4D97-AF65-F5344CB8AC3E}">
        <p14:creationId xmlns:p14="http://schemas.microsoft.com/office/powerpoint/2010/main" val="39373621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FCF93-CCC9-486B-FCCE-9596E9143D83}"/>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57EC61E-0B86-FBF2-9822-5CB6437BDF5B}"/>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DCDD8240-0DCD-3F2D-6A58-1DFF8D24F7C7}"/>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64B360C-4545-550A-DF47-BAF3D286AAE9}"/>
              </a:ext>
            </a:extLst>
          </p:cNvPr>
          <p:cNvSpPr>
            <a:spLocks noGrp="1"/>
          </p:cNvSpPr>
          <p:nvPr>
            <p:ph type="dt" sz="half" idx="10"/>
          </p:nvPr>
        </p:nvSpPr>
        <p:spPr/>
        <p:txBody>
          <a:bodyPr/>
          <a:lstStyle/>
          <a:p>
            <a:fld id="{9BCA147D-3535-4EB5-9C26-FBC988007009}" type="datetimeFigureOut">
              <a:rPr lang="en-US" smtClean="0"/>
              <a:t>5/22/2023</a:t>
            </a:fld>
            <a:endParaRPr lang="en-US"/>
          </a:p>
        </p:txBody>
      </p:sp>
      <p:sp>
        <p:nvSpPr>
          <p:cNvPr id="6" name="Footer Placeholder 5">
            <a:extLst>
              <a:ext uri="{FF2B5EF4-FFF2-40B4-BE49-F238E27FC236}">
                <a16:creationId xmlns:a16="http://schemas.microsoft.com/office/drawing/2014/main" id="{E576F37C-5D70-07C5-A881-CAF0C6A801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E1AE79-B285-2377-CF87-D00CCF185DB0}"/>
              </a:ext>
            </a:extLst>
          </p:cNvPr>
          <p:cNvSpPr>
            <a:spLocks noGrp="1"/>
          </p:cNvSpPr>
          <p:nvPr>
            <p:ph type="sldNum" sz="quarter" idx="12"/>
          </p:nvPr>
        </p:nvSpPr>
        <p:spPr/>
        <p:txBody>
          <a:bodyPr/>
          <a:lstStyle/>
          <a:p>
            <a:fld id="{15B7D5D5-DA59-422A-B873-0F50B5C27FD4}" type="slidenum">
              <a:rPr lang="en-US" smtClean="0"/>
              <a:t>‹#›</a:t>
            </a:fld>
            <a:endParaRPr lang="en-US"/>
          </a:p>
        </p:txBody>
      </p:sp>
    </p:spTree>
    <p:extLst>
      <p:ext uri="{BB962C8B-B14F-4D97-AF65-F5344CB8AC3E}">
        <p14:creationId xmlns:p14="http://schemas.microsoft.com/office/powerpoint/2010/main" val="1095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2" name="Title 1"/>
          <p:cNvSpPr>
            <a:spLocks noGrp="1"/>
          </p:cNvSpPr>
          <p:nvPr>
            <p:ph type="title"/>
          </p:nvPr>
        </p:nvSpPr>
        <p:spPr>
          <a:xfrm>
            <a:off x="726217" y="2127916"/>
            <a:ext cx="10363200" cy="2741244"/>
          </a:xfrm>
        </p:spPr>
        <p:txBody>
          <a:bodyPr wrap="square" anchor="t"/>
          <a:lstStyle>
            <a:lvl1pPr algn="l">
              <a:lnSpc>
                <a:spcPts val="9000"/>
              </a:lnSpc>
              <a:defRPr sz="7200" b="1" cap="none" baseline="0">
                <a:solidFill>
                  <a:schemeClr val="bg1"/>
                </a:solidFill>
              </a:defRPr>
            </a:lvl1pPr>
          </a:lstStyle>
          <a:p>
            <a:r>
              <a:rPr lang="en-US"/>
              <a:t>Click to edit Master title style</a:t>
            </a:r>
            <a:endParaRPr lang="en-NZ"/>
          </a:p>
        </p:txBody>
      </p:sp>
      <p:sp>
        <p:nvSpPr>
          <p:cNvPr id="9" name="Text Placeholder 8"/>
          <p:cNvSpPr>
            <a:spLocks noGrp="1"/>
          </p:cNvSpPr>
          <p:nvPr>
            <p:ph type="body" sz="quarter" idx="10"/>
          </p:nvPr>
        </p:nvSpPr>
        <p:spPr>
          <a:xfrm>
            <a:off x="719667" y="344170"/>
            <a:ext cx="8736707" cy="780575"/>
          </a:xfrm>
        </p:spPr>
        <p:txBody>
          <a:bodyPr wrap="square">
            <a:noAutofit/>
          </a:bodyPr>
          <a:lstStyle>
            <a:lvl1pPr marL="0" indent="0">
              <a:buNone/>
              <a:defRPr sz="3600" b="1" spc="0" baseline="0">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22502327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AC394-933E-6C7D-D24F-EB099EF463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0169E0D-3F08-D3F1-5FB1-AA4E026957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BBD302-9B15-C0E7-C165-31C9536679AB}"/>
              </a:ext>
            </a:extLst>
          </p:cNvPr>
          <p:cNvSpPr>
            <a:spLocks noGrp="1"/>
          </p:cNvSpPr>
          <p:nvPr>
            <p:ph type="dt" sz="half" idx="10"/>
          </p:nvPr>
        </p:nvSpPr>
        <p:spPr/>
        <p:txBody>
          <a:bodyPr/>
          <a:lstStyle/>
          <a:p>
            <a:fld id="{9BCA147D-3535-4EB5-9C26-FBC988007009}" type="datetimeFigureOut">
              <a:rPr lang="en-US" smtClean="0"/>
              <a:t>5/22/2023</a:t>
            </a:fld>
            <a:endParaRPr lang="en-US"/>
          </a:p>
        </p:txBody>
      </p:sp>
      <p:sp>
        <p:nvSpPr>
          <p:cNvPr id="5" name="Footer Placeholder 4">
            <a:extLst>
              <a:ext uri="{FF2B5EF4-FFF2-40B4-BE49-F238E27FC236}">
                <a16:creationId xmlns:a16="http://schemas.microsoft.com/office/drawing/2014/main" id="{23F34433-24A8-CD4B-3B9F-338E9FEF63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EE9323-BBE9-FC59-C389-499B8AEEFB4F}"/>
              </a:ext>
            </a:extLst>
          </p:cNvPr>
          <p:cNvSpPr>
            <a:spLocks noGrp="1"/>
          </p:cNvSpPr>
          <p:nvPr>
            <p:ph type="sldNum" sz="quarter" idx="12"/>
          </p:nvPr>
        </p:nvSpPr>
        <p:spPr/>
        <p:txBody>
          <a:bodyPr/>
          <a:lstStyle/>
          <a:p>
            <a:fld id="{15B7D5D5-DA59-422A-B873-0F50B5C27FD4}" type="slidenum">
              <a:rPr lang="en-US" smtClean="0"/>
              <a:t>‹#›</a:t>
            </a:fld>
            <a:endParaRPr lang="en-US"/>
          </a:p>
        </p:txBody>
      </p:sp>
    </p:spTree>
    <p:extLst>
      <p:ext uri="{BB962C8B-B14F-4D97-AF65-F5344CB8AC3E}">
        <p14:creationId xmlns:p14="http://schemas.microsoft.com/office/powerpoint/2010/main" val="1706772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7B8975-6DC2-EF02-DF35-AB8CA50DE4E5}"/>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727CACF-6AFB-E7B1-C12A-94C997ADF1F0}"/>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3B1625-37AC-65FB-4EDD-5BB93ED355CC}"/>
              </a:ext>
            </a:extLst>
          </p:cNvPr>
          <p:cNvSpPr>
            <a:spLocks noGrp="1"/>
          </p:cNvSpPr>
          <p:nvPr>
            <p:ph type="dt" sz="half" idx="10"/>
          </p:nvPr>
        </p:nvSpPr>
        <p:spPr/>
        <p:txBody>
          <a:bodyPr/>
          <a:lstStyle/>
          <a:p>
            <a:fld id="{9BCA147D-3535-4EB5-9C26-FBC988007009}" type="datetimeFigureOut">
              <a:rPr lang="en-US" smtClean="0"/>
              <a:t>5/22/2023</a:t>
            </a:fld>
            <a:endParaRPr lang="en-US"/>
          </a:p>
        </p:txBody>
      </p:sp>
      <p:sp>
        <p:nvSpPr>
          <p:cNvPr id="5" name="Footer Placeholder 4">
            <a:extLst>
              <a:ext uri="{FF2B5EF4-FFF2-40B4-BE49-F238E27FC236}">
                <a16:creationId xmlns:a16="http://schemas.microsoft.com/office/drawing/2014/main" id="{7B9F0B64-F9BD-A48C-D85E-4D35D640C9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27446E-0560-366A-5305-DF5E29C8A924}"/>
              </a:ext>
            </a:extLst>
          </p:cNvPr>
          <p:cNvSpPr>
            <a:spLocks noGrp="1"/>
          </p:cNvSpPr>
          <p:nvPr>
            <p:ph type="sldNum" sz="quarter" idx="12"/>
          </p:nvPr>
        </p:nvSpPr>
        <p:spPr/>
        <p:txBody>
          <a:bodyPr/>
          <a:lstStyle/>
          <a:p>
            <a:fld id="{15B7D5D5-DA59-422A-B873-0F50B5C27FD4}" type="slidenum">
              <a:rPr lang="en-US" smtClean="0"/>
              <a:t>‹#›</a:t>
            </a:fld>
            <a:endParaRPr lang="en-US"/>
          </a:p>
        </p:txBody>
      </p:sp>
    </p:spTree>
    <p:extLst>
      <p:ext uri="{BB962C8B-B14F-4D97-AF65-F5344CB8AC3E}">
        <p14:creationId xmlns:p14="http://schemas.microsoft.com/office/powerpoint/2010/main" val="4249365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2" name="Title 1"/>
          <p:cNvSpPr>
            <a:spLocks noGrp="1"/>
          </p:cNvSpPr>
          <p:nvPr>
            <p:ph type="title"/>
          </p:nvPr>
        </p:nvSpPr>
        <p:spPr>
          <a:xfrm>
            <a:off x="691819" y="343674"/>
            <a:ext cx="8860565" cy="781071"/>
          </a:xfrm>
        </p:spPr>
        <p:txBody>
          <a:bodyPr/>
          <a:lstStyle>
            <a:lvl1pPr>
              <a:defRPr sz="3600" baseline="0">
                <a:solidFill>
                  <a:schemeClr val="bg1"/>
                </a:solidFill>
              </a:defRPr>
            </a:lvl1pPr>
          </a:lstStyle>
          <a:p>
            <a:r>
              <a:rPr lang="en-US"/>
              <a:t>Click to edit Master title style</a:t>
            </a:r>
            <a:endParaRPr lang="en-NZ"/>
          </a:p>
        </p:txBody>
      </p:sp>
      <p:sp>
        <p:nvSpPr>
          <p:cNvPr id="3" name="Content Placeholder 2"/>
          <p:cNvSpPr>
            <a:spLocks noGrp="1"/>
          </p:cNvSpPr>
          <p:nvPr>
            <p:ph idx="1"/>
          </p:nvPr>
        </p:nvSpPr>
        <p:spPr>
          <a:xfrm>
            <a:off x="727115" y="1639342"/>
            <a:ext cx="10972800" cy="4525963"/>
          </a:xfrm>
        </p:spPr>
        <p:txBody>
          <a:bodyPr>
            <a:noAutofit/>
          </a:bodyPr>
          <a:lstStyle>
            <a:lvl1pPr marL="324000" indent="-324000">
              <a:spcBef>
                <a:spcPts val="0"/>
              </a:spcBef>
              <a:defRPr sz="2700" b="1" baseline="0"/>
            </a:lvl1pPr>
            <a:lvl2pPr marL="612000">
              <a:spcBef>
                <a:spcPts val="0"/>
              </a:spcBef>
              <a:defRPr sz="2700"/>
            </a:lvl2pPr>
            <a:lvl3pPr marL="936000" indent="-284400">
              <a:spcBef>
                <a:spcPts val="0"/>
              </a:spcBef>
              <a:buFont typeface="Calibri" pitchFamily="34" charset="0"/>
              <a:buChar char="›"/>
              <a:defRPr sz="27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1859454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eature Slide Layout 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9" name="Text Placeholder 8"/>
          <p:cNvSpPr>
            <a:spLocks noGrp="1"/>
          </p:cNvSpPr>
          <p:nvPr>
            <p:ph type="body" sz="quarter" idx="10"/>
          </p:nvPr>
        </p:nvSpPr>
        <p:spPr>
          <a:xfrm>
            <a:off x="704713" y="2194492"/>
            <a:ext cx="10657416" cy="2386637"/>
          </a:xfrm>
        </p:spPr>
        <p:txBody>
          <a:bodyPr>
            <a:noAutofit/>
          </a:bodyPr>
          <a:lstStyle>
            <a:lvl1pPr marL="0" indent="0">
              <a:buNone/>
              <a:defRPr sz="4800" b="1" spc="0" baseline="0">
                <a:solidFill>
                  <a:schemeClr val="tx1"/>
                </a:solidFill>
                <a:latin typeface="+mj-lt"/>
              </a:defRPr>
            </a:lvl1pPr>
          </a:lstStyle>
          <a:p>
            <a:pPr lvl="0"/>
            <a:r>
              <a:rPr lang="en-US"/>
              <a:t>Click to edit Master text styles</a:t>
            </a:r>
          </a:p>
        </p:txBody>
      </p:sp>
    </p:spTree>
    <p:extLst>
      <p:ext uri="{BB962C8B-B14F-4D97-AF65-F5344CB8AC3E}">
        <p14:creationId xmlns:p14="http://schemas.microsoft.com/office/powerpoint/2010/main" val="475967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eature Slide Layout 2">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9" name="Text Placeholder 8"/>
          <p:cNvSpPr>
            <a:spLocks noGrp="1"/>
          </p:cNvSpPr>
          <p:nvPr>
            <p:ph type="body" sz="quarter" idx="10"/>
          </p:nvPr>
        </p:nvSpPr>
        <p:spPr>
          <a:xfrm>
            <a:off x="704714" y="2194492"/>
            <a:ext cx="8271607" cy="1162501"/>
          </a:xfrm>
        </p:spPr>
        <p:txBody>
          <a:bodyPr>
            <a:noAutofit/>
          </a:bodyPr>
          <a:lstStyle>
            <a:lvl1pPr marL="0" indent="0">
              <a:buNone/>
              <a:defRPr sz="8000" b="1" i="0" spc="0" baseline="0">
                <a:solidFill>
                  <a:schemeClr val="tx1"/>
                </a:solidFill>
                <a:latin typeface="Calibri" pitchFamily="34" charset="0"/>
              </a:defRPr>
            </a:lvl1pPr>
          </a:lstStyle>
          <a:p>
            <a:pPr lvl="0"/>
            <a:r>
              <a:rPr lang="en-US"/>
              <a:t>Click to edit Master text styles</a:t>
            </a:r>
          </a:p>
        </p:txBody>
      </p:sp>
      <p:sp>
        <p:nvSpPr>
          <p:cNvPr id="3" name="Text Placeholder 2"/>
          <p:cNvSpPr>
            <a:spLocks noGrp="1"/>
          </p:cNvSpPr>
          <p:nvPr>
            <p:ph type="body" sz="quarter" idx="11"/>
          </p:nvPr>
        </p:nvSpPr>
        <p:spPr>
          <a:xfrm>
            <a:off x="719667" y="3307813"/>
            <a:ext cx="4992291" cy="1223963"/>
          </a:xfrm>
        </p:spPr>
        <p:txBody>
          <a:bodyPr>
            <a:noAutofit/>
          </a:bodyPr>
          <a:lstStyle>
            <a:lvl1pPr marL="0" indent="0">
              <a:buNone/>
              <a:defRPr sz="2400" spc="0" baseline="0">
                <a:latin typeface="+mj-lt"/>
              </a:defRPr>
            </a:lvl1pPr>
          </a:lstStyle>
          <a:p>
            <a:pPr lvl="0"/>
            <a:r>
              <a:rPr lang="en-US"/>
              <a:t>Click to edit Master text styles</a:t>
            </a:r>
          </a:p>
        </p:txBody>
      </p:sp>
    </p:spTree>
    <p:extLst>
      <p:ext uri="{BB962C8B-B14F-4D97-AF65-F5344CB8AC3E}">
        <p14:creationId xmlns:p14="http://schemas.microsoft.com/office/powerpoint/2010/main" val="3167170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alues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13" name="Text Placeholder 12"/>
          <p:cNvSpPr>
            <a:spLocks noGrp="1"/>
          </p:cNvSpPr>
          <p:nvPr>
            <p:ph type="body" sz="quarter" idx="10"/>
          </p:nvPr>
        </p:nvSpPr>
        <p:spPr>
          <a:xfrm>
            <a:off x="719667" y="1629445"/>
            <a:ext cx="10752667" cy="3887787"/>
          </a:xfrm>
        </p:spPr>
        <p:txBody>
          <a:bodyPr>
            <a:noAutofit/>
          </a:bodyPr>
          <a:lstStyle>
            <a:lvl1pPr marL="0" indent="0">
              <a:lnSpc>
                <a:spcPts val="3600"/>
              </a:lnSpc>
              <a:buNone/>
              <a:defRPr b="1" kern="0" spc="0" baseline="0">
                <a:solidFill>
                  <a:srgbClr val="FFCF01"/>
                </a:solidFill>
                <a:latin typeface="+mj-lt"/>
              </a:defRPr>
            </a:lvl1pPr>
          </a:lstStyle>
          <a:p>
            <a:pPr lvl="0"/>
            <a:r>
              <a:rPr lang="en-US"/>
              <a:t>Click to edit Master text styles</a:t>
            </a:r>
          </a:p>
        </p:txBody>
      </p:sp>
    </p:spTree>
    <p:extLst>
      <p:ext uri="{BB962C8B-B14F-4D97-AF65-F5344CB8AC3E}">
        <p14:creationId xmlns:p14="http://schemas.microsoft.com/office/powerpoint/2010/main" val="1428309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ck Cov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Tree>
    <p:extLst>
      <p:ext uri="{BB962C8B-B14F-4D97-AF65-F5344CB8AC3E}">
        <p14:creationId xmlns:p14="http://schemas.microsoft.com/office/powerpoint/2010/main" val="1421080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 Slide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6" name="Title 5"/>
          <p:cNvSpPr>
            <a:spLocks noGrp="1"/>
          </p:cNvSpPr>
          <p:nvPr>
            <p:ph type="title" hasCustomPrompt="1"/>
          </p:nvPr>
        </p:nvSpPr>
        <p:spPr>
          <a:xfrm>
            <a:off x="691200" y="345600"/>
            <a:ext cx="8860800" cy="781200"/>
          </a:xfrm>
        </p:spPr>
        <p:txBody>
          <a:bodyPr/>
          <a:lstStyle>
            <a:lvl1pPr>
              <a:defRPr sz="3600" b="1" baseline="0">
                <a:solidFill>
                  <a:srgbClr val="ED1C24"/>
                </a:solidFill>
              </a:defRPr>
            </a:lvl1pPr>
          </a:lstStyle>
          <a:p>
            <a:r>
              <a:rPr lang="en-US"/>
              <a:t>Line Chart Heading Here</a:t>
            </a:r>
            <a:endParaRPr lang="en-NZ"/>
          </a:p>
        </p:txBody>
      </p:sp>
      <p:sp>
        <p:nvSpPr>
          <p:cNvPr id="8" name="Chart Placeholder 7"/>
          <p:cNvSpPr>
            <a:spLocks noGrp="1"/>
          </p:cNvSpPr>
          <p:nvPr>
            <p:ph type="chart" sz="quarter" idx="10"/>
          </p:nvPr>
        </p:nvSpPr>
        <p:spPr>
          <a:xfrm>
            <a:off x="527051" y="1412776"/>
            <a:ext cx="11137568" cy="4536504"/>
          </a:xfrm>
        </p:spPr>
        <p:txBody>
          <a:bodyPr/>
          <a:lstStyle>
            <a:lvl1pPr marL="0" indent="0">
              <a:buNone/>
              <a:defRPr/>
            </a:lvl1pPr>
          </a:lstStyle>
          <a:p>
            <a:r>
              <a:rPr lang="en-US"/>
              <a:t>Click icon to add chart</a:t>
            </a:r>
            <a:endParaRPr lang="en-NZ"/>
          </a:p>
        </p:txBody>
      </p:sp>
    </p:spTree>
    <p:extLst>
      <p:ext uri="{BB962C8B-B14F-4D97-AF65-F5344CB8AC3E}">
        <p14:creationId xmlns:p14="http://schemas.microsoft.com/office/powerpoint/2010/main" val="2107245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5334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t">
            <a:noAutofit/>
          </a:bodyPr>
          <a:lstStyle/>
          <a:p>
            <a:r>
              <a:rPr lang="en-US"/>
              <a:t>Click to edit Master title style</a:t>
            </a:r>
            <a:endParaRPr lang="en-NZ"/>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2349097478"/>
      </p:ext>
    </p:extLst>
  </p:cSld>
  <p:clrMap bg1="lt1" tx1="dk1" bg2="lt2" tx2="dk2" accent1="accent1" accent2="accent2" accent3="accent3" accent4="accent4" accent5="accent5" accent6="accent6" hlink="hlink" folHlink="folHlink"/>
  <p:sldLayoutIdLst>
    <p:sldLayoutId id="2147483665" r:id="rId1"/>
    <p:sldLayoutId id="2147483667" r:id="rId2"/>
    <p:sldLayoutId id="2147483666" r:id="rId3"/>
    <p:sldLayoutId id="2147483668" r:id="rId4"/>
    <p:sldLayoutId id="2147483660" r:id="rId5"/>
    <p:sldLayoutId id="2147483669" r:id="rId6"/>
    <p:sldLayoutId id="2147483670" r:id="rId7"/>
    <p:sldLayoutId id="2147483671" r:id="rId8"/>
    <p:sldLayoutId id="2147483662" r:id="rId9"/>
    <p:sldLayoutId id="2147483663" r:id="rId10"/>
  </p:sldLayoutIdLst>
  <p:txStyles>
    <p:titleStyle>
      <a:lvl1pPr algn="l" defTabSz="914400" rtl="0" eaLnBrk="1" latinLnBrk="0" hangingPunct="1">
        <a:spcBef>
          <a:spcPct val="0"/>
        </a:spcBef>
        <a:buNone/>
        <a:defRPr sz="4400" b="1" kern="1200" spc="0" baseline="0">
          <a:solidFill>
            <a:schemeClr val="tx1"/>
          </a:solidFill>
          <a:latin typeface="+mj-lt"/>
          <a:ea typeface="+mj-ea"/>
          <a:cs typeface="+mj-cs"/>
        </a:defRPr>
      </a:lvl1pPr>
    </p:titleStyle>
    <p:bodyStyle>
      <a:lvl1pPr marL="342900" indent="-342900" algn="l" defTabSz="914400" rtl="0" eaLnBrk="1" latinLnBrk="0" hangingPunct="1">
        <a:spcBef>
          <a:spcPts val="0"/>
        </a:spcBef>
        <a:buFont typeface="Arial" pitchFamily="34" charset="0"/>
        <a:buChar char="•"/>
        <a:defRPr sz="3200" kern="1200">
          <a:solidFill>
            <a:schemeClr val="tx1"/>
          </a:solidFill>
          <a:latin typeface="+mn-lt"/>
          <a:ea typeface="+mn-ea"/>
          <a:cs typeface="+mn-cs"/>
        </a:defRPr>
      </a:lvl1pPr>
      <a:lvl2pPr marL="612000" indent="-285750" algn="l" defTabSz="914400" rtl="0" eaLnBrk="1" latinLnBrk="0" hangingPunct="1">
        <a:spcBef>
          <a:spcPts val="0"/>
        </a:spcBef>
        <a:buFont typeface="Arial" pitchFamily="34" charset="0"/>
        <a:buChar char="–"/>
        <a:defRPr sz="2700" kern="1200">
          <a:solidFill>
            <a:schemeClr val="tx1"/>
          </a:solidFill>
          <a:latin typeface="+mn-lt"/>
          <a:ea typeface="+mn-ea"/>
          <a:cs typeface="+mn-cs"/>
        </a:defRPr>
      </a:lvl2pPr>
      <a:lvl3pPr marL="936000" indent="-284400" algn="l" defTabSz="914400" rtl="0" eaLnBrk="1" latinLnBrk="0" hangingPunct="1">
        <a:spcBef>
          <a:spcPts val="0"/>
        </a:spcBef>
        <a:buFont typeface="Calibri" pitchFamily="34" charset="0"/>
        <a:buChar char="›"/>
        <a:defRPr sz="27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5F9907-CB5F-EC32-5EE0-967AE23A0541}"/>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1D338B8-3A30-B3ED-E009-09DBCB62C6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0BEA5A-289E-BCC8-67A2-FCC5F397A77B}"/>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BCA147D-3535-4EB5-9C26-FBC988007009}" type="datetimeFigureOut">
              <a:rPr lang="en-US" smtClean="0"/>
              <a:t>5/22/2023</a:t>
            </a:fld>
            <a:endParaRPr lang="en-US"/>
          </a:p>
        </p:txBody>
      </p:sp>
      <p:sp>
        <p:nvSpPr>
          <p:cNvPr id="5" name="Footer Placeholder 4">
            <a:extLst>
              <a:ext uri="{FF2B5EF4-FFF2-40B4-BE49-F238E27FC236}">
                <a16:creationId xmlns:a16="http://schemas.microsoft.com/office/drawing/2014/main" id="{1D9921F0-829A-7E9A-7A0F-9A441FA8C85A}"/>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B3B4410-917E-82C0-AECA-30B3BAB7E9EF}"/>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5B7D5D5-DA59-422A-B873-0F50B5C27FD4}" type="slidenum">
              <a:rPr lang="en-US" smtClean="0"/>
              <a:t>‹#›</a:t>
            </a:fld>
            <a:endParaRPr lang="en-US"/>
          </a:p>
        </p:txBody>
      </p:sp>
    </p:spTree>
    <p:extLst>
      <p:ext uri="{BB962C8B-B14F-4D97-AF65-F5344CB8AC3E}">
        <p14:creationId xmlns:p14="http://schemas.microsoft.com/office/powerpoint/2010/main" val="1238594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75520" y="806848"/>
            <a:ext cx="8424936" cy="2190105"/>
          </a:xfrm>
        </p:spPr>
        <p:txBody>
          <a:bodyPr/>
          <a:lstStyle/>
          <a:p>
            <a:br>
              <a:rPr lang="en-NZ" dirty="0"/>
            </a:br>
            <a:r>
              <a:rPr lang="en-NZ" dirty="0"/>
              <a:t>PSA Election Presentation </a:t>
            </a:r>
          </a:p>
        </p:txBody>
      </p:sp>
      <p:sp>
        <p:nvSpPr>
          <p:cNvPr id="3" name="Subtitle 2"/>
          <p:cNvSpPr>
            <a:spLocks noGrp="1"/>
          </p:cNvSpPr>
          <p:nvPr>
            <p:ph type="subTitle" idx="1"/>
          </p:nvPr>
        </p:nvSpPr>
        <p:spPr>
          <a:xfrm>
            <a:off x="1991544" y="4509120"/>
            <a:ext cx="6264696" cy="960512"/>
          </a:xfrm>
        </p:spPr>
        <p:txBody>
          <a:bodyPr vert="horz" lIns="91440" tIns="45720" rIns="91440" bIns="45720" rtlCol="0" anchor="t">
            <a:noAutofit/>
          </a:bodyPr>
          <a:lstStyle/>
          <a:p>
            <a:r>
              <a:rPr lang="en-NZ" dirty="0"/>
              <a:t>February 2023</a:t>
            </a:r>
          </a:p>
        </p:txBody>
      </p:sp>
    </p:spTree>
    <p:extLst>
      <p:ext uri="{BB962C8B-B14F-4D97-AF65-F5344CB8AC3E}">
        <p14:creationId xmlns:p14="http://schemas.microsoft.com/office/powerpoint/2010/main" val="1710015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CA578-A967-BED9-3C39-ACCD6B3197D5}"/>
              </a:ext>
            </a:extLst>
          </p:cNvPr>
          <p:cNvSpPr>
            <a:spLocks noGrp="1"/>
          </p:cNvSpPr>
          <p:nvPr>
            <p:ph type="title"/>
          </p:nvPr>
        </p:nvSpPr>
        <p:spPr/>
        <p:txBody>
          <a:bodyPr/>
          <a:lstStyle/>
          <a:p>
            <a:r>
              <a:rPr lang="mi-NZ" dirty="0"/>
              <a:t>W</a:t>
            </a:r>
            <a:r>
              <a:rPr lang="en-US" dirty="0"/>
              <a:t>hat we do matters</a:t>
            </a:r>
          </a:p>
        </p:txBody>
      </p:sp>
      <p:pic>
        <p:nvPicPr>
          <p:cNvPr id="3074" name="Picture 2">
            <a:extLst>
              <a:ext uri="{FF2B5EF4-FFF2-40B4-BE49-F238E27FC236}">
                <a16:creationId xmlns:a16="http://schemas.microsoft.com/office/drawing/2014/main" id="{5DA8CBDE-9A70-9419-AF90-4BB1D2E9FD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937" y="1422688"/>
            <a:ext cx="8541327" cy="5338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7261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83FBA-2D5F-7110-32E2-AEEBD5544F40}"/>
              </a:ext>
            </a:extLst>
          </p:cNvPr>
          <p:cNvSpPr>
            <a:spLocks noGrp="1"/>
          </p:cNvSpPr>
          <p:nvPr>
            <p:ph type="title"/>
          </p:nvPr>
        </p:nvSpPr>
        <p:spPr/>
        <p:txBody>
          <a:bodyPr/>
          <a:lstStyle/>
          <a:p>
            <a:r>
              <a:rPr lang="en-US" dirty="0">
                <a:cs typeface="Calibri"/>
              </a:rPr>
              <a:t>Who pays the cost of the current crises?</a:t>
            </a:r>
            <a:endParaRPr lang="en-US" dirty="0"/>
          </a:p>
        </p:txBody>
      </p:sp>
      <p:sp>
        <p:nvSpPr>
          <p:cNvPr id="8" name="Rectangle 7">
            <a:extLst>
              <a:ext uri="{FF2B5EF4-FFF2-40B4-BE49-F238E27FC236}">
                <a16:creationId xmlns:a16="http://schemas.microsoft.com/office/drawing/2014/main" id="{25B7D748-AC0C-04B0-1013-A316EAD0213F}"/>
              </a:ext>
            </a:extLst>
          </p:cNvPr>
          <p:cNvSpPr/>
          <p:nvPr/>
        </p:nvSpPr>
        <p:spPr>
          <a:xfrm>
            <a:off x="9475589" y="1330960"/>
            <a:ext cx="1198880" cy="5527040"/>
          </a:xfrm>
          <a:prstGeom prst="rect">
            <a:avLst/>
          </a:prstGeom>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0511EB1C-EF6C-D6CA-A565-5346A146E604}"/>
              </a:ext>
            </a:extLst>
          </p:cNvPr>
          <p:cNvPicPr>
            <a:picLocks noChangeAspect="1"/>
          </p:cNvPicPr>
          <p:nvPr/>
        </p:nvPicPr>
        <p:blipFill>
          <a:blip r:embed="rId3"/>
          <a:stretch>
            <a:fillRect/>
          </a:stretch>
        </p:blipFill>
        <p:spPr>
          <a:xfrm>
            <a:off x="4878917" y="5120906"/>
            <a:ext cx="5362363" cy="1468109"/>
          </a:xfrm>
          <a:prstGeom prst="rect">
            <a:avLst/>
          </a:prstGeom>
          <a:solidFill>
            <a:schemeClr val="bg1"/>
          </a:solidFill>
          <a:ln>
            <a:solidFill>
              <a:schemeClr val="bg1"/>
            </a:solidFill>
          </a:ln>
        </p:spPr>
      </p:pic>
      <p:pic>
        <p:nvPicPr>
          <p:cNvPr id="9" name="Picture 8">
            <a:extLst>
              <a:ext uri="{FF2B5EF4-FFF2-40B4-BE49-F238E27FC236}">
                <a16:creationId xmlns:a16="http://schemas.microsoft.com/office/drawing/2014/main" id="{B8BFED69-180F-3F30-8D6B-B8625353CE74}"/>
              </a:ext>
            </a:extLst>
          </p:cNvPr>
          <p:cNvPicPr>
            <a:picLocks noChangeAspect="1"/>
          </p:cNvPicPr>
          <p:nvPr/>
        </p:nvPicPr>
        <p:blipFill>
          <a:blip r:embed="rId4"/>
          <a:stretch>
            <a:fillRect/>
          </a:stretch>
        </p:blipFill>
        <p:spPr>
          <a:xfrm>
            <a:off x="834792" y="2182552"/>
            <a:ext cx="3491575" cy="3823855"/>
          </a:xfrm>
          <a:prstGeom prst="rect">
            <a:avLst/>
          </a:prstGeom>
        </p:spPr>
      </p:pic>
      <p:pic>
        <p:nvPicPr>
          <p:cNvPr id="14" name="Picture 13">
            <a:extLst>
              <a:ext uri="{FF2B5EF4-FFF2-40B4-BE49-F238E27FC236}">
                <a16:creationId xmlns:a16="http://schemas.microsoft.com/office/drawing/2014/main" id="{1F6F6B4F-5865-BCD8-20EA-84A2CD55C6B7}"/>
              </a:ext>
            </a:extLst>
          </p:cNvPr>
          <p:cNvPicPr>
            <a:picLocks noChangeAspect="1"/>
          </p:cNvPicPr>
          <p:nvPr/>
        </p:nvPicPr>
        <p:blipFill>
          <a:blip r:embed="rId5"/>
          <a:stretch>
            <a:fillRect/>
          </a:stretch>
        </p:blipFill>
        <p:spPr>
          <a:xfrm>
            <a:off x="5756648" y="1548373"/>
            <a:ext cx="4318381" cy="3354082"/>
          </a:xfrm>
          <a:prstGeom prst="rect">
            <a:avLst/>
          </a:prstGeom>
        </p:spPr>
      </p:pic>
      <p:pic>
        <p:nvPicPr>
          <p:cNvPr id="16" name="Picture 15">
            <a:extLst>
              <a:ext uri="{FF2B5EF4-FFF2-40B4-BE49-F238E27FC236}">
                <a16:creationId xmlns:a16="http://schemas.microsoft.com/office/drawing/2014/main" id="{A516044E-DF3E-80B4-F19A-70D2AFE46E35}"/>
              </a:ext>
            </a:extLst>
          </p:cNvPr>
          <p:cNvPicPr>
            <a:picLocks noChangeAspect="1"/>
          </p:cNvPicPr>
          <p:nvPr/>
        </p:nvPicPr>
        <p:blipFill>
          <a:blip r:embed="rId6"/>
          <a:stretch>
            <a:fillRect/>
          </a:stretch>
        </p:blipFill>
        <p:spPr>
          <a:xfrm>
            <a:off x="265159" y="1497839"/>
            <a:ext cx="4753881" cy="622338"/>
          </a:xfrm>
          <a:prstGeom prst="rect">
            <a:avLst/>
          </a:prstGeom>
        </p:spPr>
      </p:pic>
    </p:spTree>
    <p:extLst>
      <p:ext uri="{BB962C8B-B14F-4D97-AF65-F5344CB8AC3E}">
        <p14:creationId xmlns:p14="http://schemas.microsoft.com/office/powerpoint/2010/main" val="286803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13">
            <a:extLst>
              <a:ext uri="{FF2B5EF4-FFF2-40B4-BE49-F238E27FC236}">
                <a16:creationId xmlns:a16="http://schemas.microsoft.com/office/drawing/2014/main" id="{5E6B3632-31A7-4B9A-9B3B-DAADD1D372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3816062E-2180-EED7-E15F-06BFB6698F3F}"/>
              </a:ext>
            </a:extLst>
          </p:cNvPr>
          <p:cNvPicPr>
            <a:picLocks noChangeAspect="1"/>
          </p:cNvPicPr>
          <p:nvPr/>
        </p:nvPicPr>
        <p:blipFill>
          <a:blip r:embed="rId3"/>
          <a:stretch>
            <a:fillRect/>
          </a:stretch>
        </p:blipFill>
        <p:spPr>
          <a:xfrm>
            <a:off x="654050" y="728663"/>
            <a:ext cx="3802063" cy="1158875"/>
          </a:xfrm>
          <a:prstGeom prst="rect">
            <a:avLst/>
          </a:prstGeom>
        </p:spPr>
      </p:pic>
      <p:pic>
        <p:nvPicPr>
          <p:cNvPr id="4" name="Picture 4">
            <a:extLst>
              <a:ext uri="{FF2B5EF4-FFF2-40B4-BE49-F238E27FC236}">
                <a16:creationId xmlns:a16="http://schemas.microsoft.com/office/drawing/2014/main" id="{12D1CDCC-70A1-64A3-8D5C-DEE76E50B6B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4050" y="1952625"/>
            <a:ext cx="3802063" cy="2514600"/>
          </a:xfrm>
          <a:prstGeom prst="rect">
            <a:avLst/>
          </a:prstGeom>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066A6389-F7AC-3CF3-6F50-7B0A9291152D}"/>
              </a:ext>
            </a:extLst>
          </p:cNvPr>
          <p:cNvPicPr>
            <a:picLocks noChangeAspect="1"/>
          </p:cNvPicPr>
          <p:nvPr/>
        </p:nvPicPr>
        <p:blipFill rotWithShape="1">
          <a:blip r:embed="rId5"/>
          <a:srcRect t="7077"/>
          <a:stretch/>
        </p:blipFill>
        <p:spPr>
          <a:xfrm>
            <a:off x="4522788" y="728663"/>
            <a:ext cx="3455988" cy="3738563"/>
          </a:xfrm>
          <a:prstGeom prst="rect">
            <a:avLst/>
          </a:prstGeom>
        </p:spPr>
      </p:pic>
      <p:pic>
        <p:nvPicPr>
          <p:cNvPr id="7" name="Picture 6">
            <a:extLst>
              <a:ext uri="{FF2B5EF4-FFF2-40B4-BE49-F238E27FC236}">
                <a16:creationId xmlns:a16="http://schemas.microsoft.com/office/drawing/2014/main" id="{F9940DB2-CCD8-05A9-3EEB-BE8CF1BB6628}"/>
              </a:ext>
            </a:extLst>
          </p:cNvPr>
          <p:cNvPicPr>
            <a:picLocks noChangeAspect="1"/>
          </p:cNvPicPr>
          <p:nvPr/>
        </p:nvPicPr>
        <p:blipFill rotWithShape="1">
          <a:blip r:embed="rId6"/>
          <a:srcRect l="11188" r="296"/>
          <a:stretch/>
        </p:blipFill>
        <p:spPr>
          <a:xfrm>
            <a:off x="654050" y="4532313"/>
            <a:ext cx="2735263" cy="1595438"/>
          </a:xfrm>
          <a:prstGeom prst="rect">
            <a:avLst/>
          </a:prstGeom>
        </p:spPr>
      </p:pic>
      <p:pic>
        <p:nvPicPr>
          <p:cNvPr id="8" name="Picture 7">
            <a:extLst>
              <a:ext uri="{FF2B5EF4-FFF2-40B4-BE49-F238E27FC236}">
                <a16:creationId xmlns:a16="http://schemas.microsoft.com/office/drawing/2014/main" id="{89A56C2D-D86A-1FF7-B812-84F374B34EFC}"/>
              </a:ext>
            </a:extLst>
          </p:cNvPr>
          <p:cNvPicPr>
            <a:picLocks noChangeAspect="1"/>
          </p:cNvPicPr>
          <p:nvPr/>
        </p:nvPicPr>
        <p:blipFill>
          <a:blip r:embed="rId7"/>
          <a:stretch>
            <a:fillRect/>
          </a:stretch>
        </p:blipFill>
        <p:spPr>
          <a:xfrm>
            <a:off x="3454400" y="4532313"/>
            <a:ext cx="2720975" cy="1595438"/>
          </a:xfrm>
          <a:prstGeom prst="rect">
            <a:avLst/>
          </a:prstGeom>
        </p:spPr>
      </p:pic>
      <p:pic>
        <p:nvPicPr>
          <p:cNvPr id="9" name="Picture 8">
            <a:extLst>
              <a:ext uri="{FF2B5EF4-FFF2-40B4-BE49-F238E27FC236}">
                <a16:creationId xmlns:a16="http://schemas.microsoft.com/office/drawing/2014/main" id="{3319B4A6-8448-ADE9-BEF0-EB15C393CAB0}"/>
              </a:ext>
            </a:extLst>
          </p:cNvPr>
          <p:cNvPicPr>
            <a:picLocks noChangeAspect="1"/>
          </p:cNvPicPr>
          <p:nvPr/>
        </p:nvPicPr>
        <p:blipFill rotWithShape="1">
          <a:blip r:embed="rId8"/>
          <a:srcRect l="9204" t="3223" r="31659"/>
          <a:stretch/>
        </p:blipFill>
        <p:spPr>
          <a:xfrm>
            <a:off x="6242050" y="4532313"/>
            <a:ext cx="1736725" cy="1595438"/>
          </a:xfrm>
          <a:prstGeom prst="roundRect">
            <a:avLst/>
          </a:prstGeom>
        </p:spPr>
      </p:pic>
      <p:sp>
        <p:nvSpPr>
          <p:cNvPr id="2" name="Title 1">
            <a:extLst>
              <a:ext uri="{FF2B5EF4-FFF2-40B4-BE49-F238E27FC236}">
                <a16:creationId xmlns:a16="http://schemas.microsoft.com/office/drawing/2014/main" id="{71BF055D-4263-DE69-76D6-CE4C66E2DCE7}"/>
              </a:ext>
            </a:extLst>
          </p:cNvPr>
          <p:cNvSpPr>
            <a:spLocks noGrp="1"/>
          </p:cNvSpPr>
          <p:nvPr>
            <p:ph type="title"/>
          </p:nvPr>
        </p:nvSpPr>
        <p:spPr>
          <a:xfrm>
            <a:off x="8379725" y="640081"/>
            <a:ext cx="3206143" cy="5489009"/>
          </a:xfrm>
        </p:spPr>
        <p:txBody>
          <a:bodyPr>
            <a:normAutofit/>
          </a:bodyPr>
          <a:lstStyle/>
          <a:p>
            <a:r>
              <a:rPr lang="en-NZ" sz="5200" b="1" dirty="0"/>
              <a:t>What sort of New Zealand do we want? </a:t>
            </a:r>
          </a:p>
        </p:txBody>
      </p:sp>
    </p:spTree>
    <p:extLst>
      <p:ext uri="{BB962C8B-B14F-4D97-AF65-F5344CB8AC3E}">
        <p14:creationId xmlns:p14="http://schemas.microsoft.com/office/powerpoint/2010/main" val="2156383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83FBA-2D5F-7110-32E2-AEEBD5544F40}"/>
              </a:ext>
            </a:extLst>
          </p:cNvPr>
          <p:cNvSpPr>
            <a:spLocks noGrp="1"/>
          </p:cNvSpPr>
          <p:nvPr>
            <p:ph type="title"/>
          </p:nvPr>
        </p:nvSpPr>
        <p:spPr>
          <a:xfrm>
            <a:off x="467591" y="79723"/>
            <a:ext cx="8239551" cy="1177577"/>
          </a:xfrm>
        </p:spPr>
        <p:txBody>
          <a:bodyPr/>
          <a:lstStyle/>
          <a:p>
            <a:r>
              <a:rPr lang="en-US" dirty="0"/>
              <a:t>Public and community services, it’s what we all do together</a:t>
            </a:r>
          </a:p>
        </p:txBody>
      </p:sp>
      <p:pic>
        <p:nvPicPr>
          <p:cNvPr id="2050" name="Picture 2">
            <a:extLst>
              <a:ext uri="{FF2B5EF4-FFF2-40B4-BE49-F238E27FC236}">
                <a16:creationId xmlns:a16="http://schemas.microsoft.com/office/drawing/2014/main" id="{034FD40A-162E-B51F-2074-CD4999660F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57300"/>
            <a:ext cx="3958936" cy="56092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69DE7A1C-BBC3-4AF1-B043-BD1E01C982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8936" y="1257300"/>
            <a:ext cx="5992090" cy="359525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1480724D-7C69-C998-6FDB-50DCD272130F}"/>
              </a:ext>
            </a:extLst>
          </p:cNvPr>
          <p:cNvPicPr>
            <a:picLocks noChangeAspect="1"/>
          </p:cNvPicPr>
          <p:nvPr/>
        </p:nvPicPr>
        <p:blipFill rotWithShape="1">
          <a:blip r:embed="rId5"/>
          <a:srcRect l="8334" t="3629" r="-5267" b="6600"/>
          <a:stretch/>
        </p:blipFill>
        <p:spPr>
          <a:xfrm>
            <a:off x="3958936" y="4061925"/>
            <a:ext cx="5992090" cy="2796076"/>
          </a:xfrm>
          <a:prstGeom prst="rect">
            <a:avLst/>
          </a:prstGeom>
        </p:spPr>
      </p:pic>
      <p:pic>
        <p:nvPicPr>
          <p:cNvPr id="5" name="Picture 4">
            <a:extLst>
              <a:ext uri="{FF2B5EF4-FFF2-40B4-BE49-F238E27FC236}">
                <a16:creationId xmlns:a16="http://schemas.microsoft.com/office/drawing/2014/main" id="{5B44A2FC-71B7-2393-6191-8C25781203E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22891" y="3811845"/>
            <a:ext cx="2669109" cy="2669109"/>
          </a:xfrm>
          <a:prstGeom prst="rect">
            <a:avLst/>
          </a:prstGeom>
        </p:spPr>
      </p:pic>
      <p:sp>
        <p:nvSpPr>
          <p:cNvPr id="7" name="TextBox 6">
            <a:extLst>
              <a:ext uri="{FF2B5EF4-FFF2-40B4-BE49-F238E27FC236}">
                <a16:creationId xmlns:a16="http://schemas.microsoft.com/office/drawing/2014/main" id="{8ACF8097-35E1-A39F-BFBA-9BCACD073318}"/>
              </a:ext>
            </a:extLst>
          </p:cNvPr>
          <p:cNvSpPr txBox="1"/>
          <p:nvPr/>
        </p:nvSpPr>
        <p:spPr>
          <a:xfrm>
            <a:off x="9522890" y="1257300"/>
            <a:ext cx="2669109" cy="2554545"/>
          </a:xfrm>
          <a:prstGeom prst="rect">
            <a:avLst/>
          </a:prstGeom>
          <a:solidFill>
            <a:schemeClr val="bg1"/>
          </a:solidFill>
        </p:spPr>
        <p:txBody>
          <a:bodyPr wrap="square" rtlCol="0">
            <a:spAutoFit/>
          </a:bodyPr>
          <a:lstStyle/>
          <a:p>
            <a:pPr algn="ctr"/>
            <a:r>
              <a:rPr lang="mi-NZ" sz="3200" b="1" dirty="0"/>
              <a:t>Stand Together for Public and Community Services</a:t>
            </a:r>
            <a:endParaRPr lang="en-US" sz="3200" b="1" dirty="0"/>
          </a:p>
        </p:txBody>
      </p:sp>
      <p:sp>
        <p:nvSpPr>
          <p:cNvPr id="8" name="Rectangle 7">
            <a:extLst>
              <a:ext uri="{FF2B5EF4-FFF2-40B4-BE49-F238E27FC236}">
                <a16:creationId xmlns:a16="http://schemas.microsoft.com/office/drawing/2014/main" id="{6E512C17-2C60-339F-E2AD-2F0B4B427843}"/>
              </a:ext>
            </a:extLst>
          </p:cNvPr>
          <p:cNvSpPr/>
          <p:nvPr/>
        </p:nvSpPr>
        <p:spPr>
          <a:xfrm>
            <a:off x="9522890" y="6359236"/>
            <a:ext cx="2669109" cy="498764"/>
          </a:xfrm>
          <a:prstGeom prst="rect">
            <a:avLst/>
          </a:prstGeom>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7664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0340544"/>
      </p:ext>
    </p:extLst>
  </p:cSld>
  <p:clrMapOvr>
    <a:masterClrMapping/>
  </p:clrMapOvr>
</p:sld>
</file>

<file path=ppt/theme/theme1.xml><?xml version="1.0" encoding="utf-8"?>
<a:theme xmlns:a="http://schemas.openxmlformats.org/drawingml/2006/main" name="PSA Presentation (Calibri)">
  <a:themeElements>
    <a:clrScheme name="PSA">
      <a:dk1>
        <a:sysClr val="windowText" lastClr="000000"/>
      </a:dk1>
      <a:lt1>
        <a:srgbClr val="FFFFFF"/>
      </a:lt1>
      <a:dk2>
        <a:srgbClr val="7F7F7F"/>
      </a:dk2>
      <a:lt2>
        <a:srgbClr val="F2F2F2"/>
      </a:lt2>
      <a:accent1>
        <a:srgbClr val="000000"/>
      </a:accent1>
      <a:accent2>
        <a:srgbClr val="ED1C24"/>
      </a:accent2>
      <a:accent3>
        <a:srgbClr val="FFCF01"/>
      </a:accent3>
      <a:accent4>
        <a:srgbClr val="F47D20"/>
      </a:accent4>
      <a:accent5>
        <a:srgbClr val="8A1D03"/>
      </a:accent5>
      <a:accent6>
        <a:srgbClr val="FFFFF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SA Presentation Template" id="{8E099A77-C4C5-4593-8DB4-CC7B123860F7}" vid="{2BAB9274-B1EB-4E71-9184-0BB637136D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235FF382823144193E87B25C9FE5E9E" ma:contentTypeVersion="8" ma:contentTypeDescription="Create a new document." ma:contentTypeScope="" ma:versionID="89b8a58b8b7200968e41b1ffe4ccef01">
  <xsd:schema xmlns:xsd="http://www.w3.org/2001/XMLSchema" xmlns:xs="http://www.w3.org/2001/XMLSchema" xmlns:p="http://schemas.microsoft.com/office/2006/metadata/properties" xmlns:ns2="56b91904-ec05-4c7f-b8fb-708f9c55555c" targetNamespace="http://schemas.microsoft.com/office/2006/metadata/properties" ma:root="true" ma:fieldsID="002229a9ffee5c8a11be9fa848bdfb92" ns2:_="">
    <xsd:import namespace="56b91904-ec05-4c7f-b8fb-708f9c55555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b91904-ec05-4c7f-b8fb-708f9c5555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08208DF-D54D-426B-A9C7-48F2517D6D1B}">
  <ds:schemaRefs>
    <ds:schemaRef ds:uri="56b91904-ec05-4c7f-b8fb-708f9c55555c"/>
    <ds:schemaRef ds:uri="http://schemas.microsoft.com/office/infopath/2007/PartnerControls"/>
    <ds:schemaRef ds:uri="http://purl.org/dc/dcmitype/"/>
    <ds:schemaRef ds:uri="http://purl.org/dc/elements/1.1/"/>
    <ds:schemaRef ds:uri="http://www.w3.org/XML/1998/namespace"/>
    <ds:schemaRef ds:uri="http://schemas.microsoft.com/office/2006/metadata/properties"/>
    <ds:schemaRef ds:uri="http://schemas.microsoft.com/office/2006/documentManagement/type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49428BB5-E72E-4AE6-BA80-53FAA91F249A}">
  <ds:schemaRefs>
    <ds:schemaRef ds:uri="56b91904-ec05-4c7f-b8fb-708f9c55555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FF34BD1-63B5-44F5-BBA8-398893D10D1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PSA Presentation Template</Template>
  <TotalTime>3181</TotalTime>
  <Words>271</Words>
  <Application>Microsoft Office PowerPoint</Application>
  <PresentationFormat>Widescreen</PresentationFormat>
  <Paragraphs>11</Paragraphs>
  <Slides>6</Slides>
  <Notes>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vt:i4>
      </vt:variant>
    </vt:vector>
  </HeadingPairs>
  <TitlesOfParts>
    <vt:vector size="11" baseType="lpstr">
      <vt:lpstr>Calibri</vt:lpstr>
      <vt:lpstr>Arial</vt:lpstr>
      <vt:lpstr>Calibri Light</vt:lpstr>
      <vt:lpstr>PSA Presentation (Calibri)</vt:lpstr>
      <vt:lpstr>Office Theme</vt:lpstr>
      <vt:lpstr> PSA Election Presentation </vt:lpstr>
      <vt:lpstr>What we do matters</vt:lpstr>
      <vt:lpstr>Who pays the cost of the current crises?</vt:lpstr>
      <vt:lpstr>What sort of New Zealand do we want? </vt:lpstr>
      <vt:lpstr>Public and community services, it’s what we all do together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 a better working life</dc:title>
  <dc:creator>Andrea Fromm</dc:creator>
  <dc:description>Designed by Scenario, developed by Allfields. www.allfields.co.nz</dc:description>
  <cp:lastModifiedBy>Janine Bridgeman</cp:lastModifiedBy>
  <cp:revision>16</cp:revision>
  <dcterms:created xsi:type="dcterms:W3CDTF">2019-09-24T23:16:12Z</dcterms:created>
  <dcterms:modified xsi:type="dcterms:W3CDTF">2023-05-21T23:36:31Z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0x0101003235FF382823144193E87B25C9FE5E9E</vt:lpwstr>
  </property>
</Properties>
</file>