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9" r:id="rId5"/>
    <p:sldMasterId id="2147483680" r:id="rId6"/>
    <p:sldMasterId id="2147483689" r:id="rId7"/>
    <p:sldMasterId id="2147483698" r:id="rId8"/>
  </p:sldMasterIdLst>
  <p:notesMasterIdLst>
    <p:notesMasterId r:id="rId17"/>
  </p:notesMasterIdLst>
  <p:handoutMasterIdLst>
    <p:handoutMasterId r:id="rId18"/>
  </p:handoutMasterIdLst>
  <p:sldIdLst>
    <p:sldId id="301" r:id="rId9"/>
    <p:sldId id="17886" r:id="rId10"/>
    <p:sldId id="17887" r:id="rId11"/>
    <p:sldId id="256" r:id="rId12"/>
    <p:sldId id="299" r:id="rId13"/>
    <p:sldId id="297" r:id="rId14"/>
    <p:sldId id="300" r:id="rId15"/>
    <p:sldId id="17885" r:id="rId16"/>
  </p:sldIdLst>
  <p:sldSz cx="9144000" cy="6858000" type="screen4x3"/>
  <p:notesSz cx="6858000" cy="9144000"/>
  <p:embeddedFontLst>
    <p:embeddedFont>
      <p:font typeface="Bradley Hand ITC" panose="03070402050302030203" pitchFamily="66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 Light" panose="020B0604020202020204" charset="0"/>
      <p:regular r:id="rId24"/>
      <p:italic r:id="rId25"/>
    </p:embeddedFont>
    <p:embeddedFont>
      <p:font typeface="Roboto Slab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Bailey [DPMC]" initials="EB[" lastIdx="1" clrIdx="0">
    <p:extLst>
      <p:ext uri="{19B8F6BF-5375-455C-9EA6-DF929625EA0E}">
        <p15:presenceInfo xmlns:p15="http://schemas.microsoft.com/office/powerpoint/2012/main" userId="S::Emma.Bailey@dpmc.govt.nz::11d09f97-3439-4163-8995-478887db5a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CDC"/>
    <a:srgbClr val="D1FFF7"/>
    <a:srgbClr val="EAEDFA"/>
    <a:srgbClr val="EFF1FB"/>
    <a:srgbClr val="00B496"/>
    <a:srgbClr val="0432FF"/>
    <a:srgbClr val="505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90364" autoAdjust="0"/>
  </p:normalViewPr>
  <p:slideViewPr>
    <p:cSldViewPr snapToGrid="0">
      <p:cViewPr varScale="1">
        <p:scale>
          <a:sx n="103" d="100"/>
          <a:sy n="103" d="100"/>
        </p:scale>
        <p:origin x="15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0A568-4319-40C2-8700-0B9F574D9E92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9E5F8CB-D4B5-4436-89D3-3566ADB42FDC}">
      <dgm:prSet phldrT="[Text]"/>
      <dgm:spPr>
        <a:xfrm>
          <a:off x="3865860" y="133635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Person and Whānau Centered Care Systems</a:t>
          </a:r>
        </a:p>
      </dgm:t>
    </dgm:pt>
    <dgm:pt modelId="{9F40A57A-02EC-4782-914A-CA7F2486D350}" type="parTrans" cxnId="{B393187D-83DA-425C-B548-C37D574113A2}">
      <dgm:prSet/>
      <dgm:spPr/>
      <dgm:t>
        <a:bodyPr/>
        <a:lstStyle/>
        <a:p>
          <a:endParaRPr lang="en-US"/>
        </a:p>
      </dgm:t>
    </dgm:pt>
    <dgm:pt modelId="{F3B5DFA3-EFA3-41E2-8443-84CBF23D3DC8}" type="sibTrans" cxnId="{B393187D-83DA-425C-B548-C37D574113A2}">
      <dgm:prSet/>
      <dgm:spPr/>
      <dgm:t>
        <a:bodyPr/>
        <a:lstStyle/>
        <a:p>
          <a:endParaRPr lang="en-US"/>
        </a:p>
      </dgm:t>
    </dgm:pt>
    <dgm:pt modelId="{C3A6DE61-60DE-4EAE-AAC5-98EDE5BF153A}">
      <dgm:prSet phldrT="[Text]"/>
      <dgm:spPr>
        <a:xfrm>
          <a:off x="3865860" y="1849199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2948646"/>
            <a:satOff val="-9989"/>
            <a:lumOff val="-1281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2948646"/>
              <a:satOff val="-9989"/>
              <a:lumOff val="-128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Oranga Rangatahi</a:t>
          </a:r>
        </a:p>
      </dgm:t>
    </dgm:pt>
    <dgm:pt modelId="{A116195A-CF38-4E04-82B1-81BE96DCD220}" type="parTrans" cxnId="{427BD8FB-16F6-43D8-920A-FF6DC7ACA109}">
      <dgm:prSet/>
      <dgm:spPr/>
      <dgm:t>
        <a:bodyPr/>
        <a:lstStyle/>
        <a:p>
          <a:endParaRPr lang="en-US"/>
        </a:p>
      </dgm:t>
    </dgm:pt>
    <dgm:pt modelId="{7636567B-1959-41DA-B553-9E49AE2CB2F2}" type="sibTrans" cxnId="{427BD8FB-16F6-43D8-920A-FF6DC7ACA109}">
      <dgm:prSet/>
      <dgm:spPr>
        <a:xfrm rot="5400000">
          <a:off x="4675988" y="2309860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3168067"/>
            <a:satOff val="-8165"/>
            <a:lumOff val="-5515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B0D7319E-6E65-45DD-9273-3BCEA1A096EF}">
      <dgm:prSet phldrT="[Text]"/>
      <dgm:spPr>
        <a:xfrm>
          <a:off x="3865860" y="2421053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3159264"/>
            <a:satOff val="-10702"/>
            <a:lumOff val="-1373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3159264"/>
              <a:satOff val="-10702"/>
              <a:lumOff val="-137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Oranga Hinengaro (Mental Health &amp; Addiction)</a:t>
          </a:r>
        </a:p>
      </dgm:t>
    </dgm:pt>
    <dgm:pt modelId="{8EFDF68F-D2FE-4211-9D4E-7CFA7C52DB86}" type="parTrans" cxnId="{23AEB454-EEF4-45E2-9634-F206DC27003F}">
      <dgm:prSet/>
      <dgm:spPr/>
      <dgm:t>
        <a:bodyPr/>
        <a:lstStyle/>
        <a:p>
          <a:endParaRPr lang="en-US"/>
        </a:p>
      </dgm:t>
    </dgm:pt>
    <dgm:pt modelId="{737CA0B9-299A-4A4D-B811-281F578482B4}" type="sibTrans" cxnId="{23AEB454-EEF4-45E2-9634-F206DC27003F}">
      <dgm:prSet/>
      <dgm:spPr>
        <a:xfrm rot="5400000">
          <a:off x="4675988" y="2881714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E6B1A27D-D4B5-42F1-9BBC-7A17BFBDE986}">
      <dgm:prSet phldrT="[Text]"/>
      <dgm:spPr>
        <a:xfrm>
          <a:off x="3865860" y="2992908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3369881"/>
            <a:satOff val="-11416"/>
            <a:lumOff val="-1464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3369881"/>
              <a:satOff val="-11416"/>
              <a:lumOff val="-146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Māuiuitanga Taumaha </a:t>
          </a:r>
        </a:p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(Complex / long term care)</a:t>
          </a:r>
        </a:p>
      </dgm:t>
    </dgm:pt>
    <dgm:pt modelId="{6E485202-DE59-4456-AEDB-E9DC8B8658AE}" type="parTrans" cxnId="{1472C051-5F49-42D4-912F-A19A75427C7F}">
      <dgm:prSet/>
      <dgm:spPr/>
      <dgm:t>
        <a:bodyPr/>
        <a:lstStyle/>
        <a:p>
          <a:endParaRPr lang="en-US"/>
        </a:p>
      </dgm:t>
    </dgm:pt>
    <dgm:pt modelId="{504D696A-ADA4-4746-B188-938340EAB64E}" type="sibTrans" cxnId="{1472C051-5F49-42D4-912F-A19A75427C7F}">
      <dgm:prSet/>
      <dgm:spPr>
        <a:xfrm rot="5400000">
          <a:off x="4675988" y="3453569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3590476"/>
            <a:satOff val="-9254"/>
            <a:lumOff val="-625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AC5D22B5-23BF-4EE1-8FDB-3F827A408D63}">
      <dgm:prSet phldrT="[Text]"/>
      <dgm:spPr>
        <a:xfrm>
          <a:off x="3865860" y="3564763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3580499"/>
            <a:satOff val="-12130"/>
            <a:lumOff val="-1556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3580499"/>
              <a:satOff val="-12130"/>
              <a:lumOff val="-155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Oranga Kaumātua</a:t>
          </a:r>
        </a:p>
      </dgm:t>
    </dgm:pt>
    <dgm:pt modelId="{311EA45B-1A2C-4DC3-8BAF-1F540A00D332}" type="parTrans" cxnId="{AFE55B93-1642-4320-9714-EAF7FCF8A7A1}">
      <dgm:prSet/>
      <dgm:spPr/>
      <dgm:t>
        <a:bodyPr/>
        <a:lstStyle/>
        <a:p>
          <a:endParaRPr lang="en-US"/>
        </a:p>
      </dgm:t>
    </dgm:pt>
    <dgm:pt modelId="{962462E4-82C1-452D-8995-2A91DAF86F9C}" type="sibTrans" cxnId="{AFE55B93-1642-4320-9714-EAF7FCF8A7A1}">
      <dgm:prSet/>
      <dgm:spPr/>
      <dgm:t>
        <a:bodyPr/>
        <a:lstStyle/>
        <a:p>
          <a:endParaRPr lang="en-US"/>
        </a:p>
      </dgm:t>
    </dgm:pt>
    <dgm:pt modelId="{AE731580-E335-4C30-9BC1-77973E0D9AE4}">
      <dgm:prSet phldrT="[Text]"/>
      <dgm:spPr>
        <a:xfrm>
          <a:off x="5797458" y="133635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hueOff val="-5068907"/>
            <a:satOff val="-13064"/>
            <a:lumOff val="-882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Universal Health System</a:t>
          </a:r>
        </a:p>
      </dgm:t>
    </dgm:pt>
    <dgm:pt modelId="{507121B6-5D28-404D-A297-6E9263CDB664}" type="parTrans" cxnId="{7B4BDADB-083D-4134-BBF5-3F48904C1109}">
      <dgm:prSet/>
      <dgm:spPr/>
      <dgm:t>
        <a:bodyPr/>
        <a:lstStyle/>
        <a:p>
          <a:endParaRPr lang="en-US"/>
        </a:p>
      </dgm:t>
    </dgm:pt>
    <dgm:pt modelId="{6013F7AF-6315-4520-B128-4811089952D9}" type="sibTrans" cxnId="{7B4BDADB-083D-4134-BBF5-3F48904C1109}">
      <dgm:prSet/>
      <dgm:spPr/>
      <dgm:t>
        <a:bodyPr/>
        <a:lstStyle/>
        <a:p>
          <a:endParaRPr lang="en-US"/>
        </a:p>
      </dgm:t>
    </dgm:pt>
    <dgm:pt modelId="{0EAEC6CC-15D9-4032-A97D-9A91E26ED3D1}">
      <dgm:prSet phldrT="[Text]"/>
      <dgm:spPr>
        <a:xfrm>
          <a:off x="5797458" y="1277344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4001734"/>
            <a:satOff val="-13556"/>
            <a:lumOff val="-1739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4001734"/>
              <a:satOff val="-13556"/>
              <a:lumOff val="-173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Urgent Care</a:t>
          </a:r>
        </a:p>
      </dgm:t>
    </dgm:pt>
    <dgm:pt modelId="{AD65F530-7271-479C-8C46-CE85BF27A06E}" type="parTrans" cxnId="{B91B7382-B145-4C5B-9777-2DAEB4F74A4C}">
      <dgm:prSet/>
      <dgm:spPr/>
      <dgm:t>
        <a:bodyPr/>
        <a:lstStyle/>
        <a:p>
          <a:endParaRPr lang="en-US"/>
        </a:p>
      </dgm:t>
    </dgm:pt>
    <dgm:pt modelId="{2F1178FC-A555-4096-8AF2-A80674F512D1}" type="sibTrans" cxnId="{B91B7382-B145-4C5B-9777-2DAEB4F74A4C}">
      <dgm:prSet/>
      <dgm:spPr>
        <a:xfrm rot="5400000">
          <a:off x="6607586" y="1738005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4224089"/>
            <a:satOff val="-10887"/>
            <a:lumOff val="-7353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235364D-57E1-4C3E-BE00-35896855F081}">
      <dgm:prSet phldrT="[Text]"/>
      <dgm:spPr>
        <a:xfrm>
          <a:off x="5797458" y="1849199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4212351"/>
            <a:satOff val="-14270"/>
            <a:lumOff val="-183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4212351"/>
              <a:satOff val="-14270"/>
              <a:lumOff val="-183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Planned Care</a:t>
          </a:r>
        </a:p>
      </dgm:t>
    </dgm:pt>
    <dgm:pt modelId="{8D00DE71-E252-4519-A762-28D716084B05}" type="parTrans" cxnId="{2B3D82AF-C95B-42CC-A908-9F334A34F03E}">
      <dgm:prSet/>
      <dgm:spPr/>
      <dgm:t>
        <a:bodyPr/>
        <a:lstStyle/>
        <a:p>
          <a:endParaRPr lang="en-US"/>
        </a:p>
      </dgm:t>
    </dgm:pt>
    <dgm:pt modelId="{1C2CD85A-8531-42DD-AE0A-7D6884036EE0}" type="sibTrans" cxnId="{2B3D82AF-C95B-42CC-A908-9F334A34F03E}">
      <dgm:prSet/>
      <dgm:spPr>
        <a:xfrm rot="5400000">
          <a:off x="6607586" y="2309860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4435294"/>
            <a:satOff val="-11431"/>
            <a:lumOff val="-772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E73A7198-CBE3-4096-A7E1-B4872AFFEE16}">
      <dgm:prSet phldrT="[Text]"/>
      <dgm:spPr>
        <a:xfrm>
          <a:off x="5797458" y="2421053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4422969"/>
            <a:satOff val="-14984"/>
            <a:lumOff val="-1922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4422969"/>
              <a:satOff val="-14984"/>
              <a:lumOff val="-192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Specialist Clinical Care</a:t>
          </a:r>
        </a:p>
      </dgm:t>
    </dgm:pt>
    <dgm:pt modelId="{688D5A32-746A-4B38-945B-B93FFF61C183}" type="parTrans" cxnId="{65673BF6-F911-4BFC-93A9-0062ABD3BCB1}">
      <dgm:prSet/>
      <dgm:spPr/>
      <dgm:t>
        <a:bodyPr/>
        <a:lstStyle/>
        <a:p>
          <a:endParaRPr lang="en-US"/>
        </a:p>
      </dgm:t>
    </dgm:pt>
    <dgm:pt modelId="{DD515298-62C9-4F01-A01F-F13A641464CC}" type="sibTrans" cxnId="{65673BF6-F911-4BFC-93A9-0062ABD3BCB1}">
      <dgm:prSet/>
      <dgm:spPr>
        <a:xfrm rot="5400000">
          <a:off x="6607586" y="2881714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4646498"/>
            <a:satOff val="-11976"/>
            <a:lumOff val="-8088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10AD0DE7-6F03-4047-A48D-4C1F979C07D9}">
      <dgm:prSet phldrT="[Text]"/>
      <dgm:spPr>
        <a:xfrm>
          <a:off x="1934262" y="705489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1053088"/>
            <a:satOff val="-3568"/>
            <a:lumOff val="-45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1053088"/>
              <a:satOff val="-3568"/>
              <a:lumOff val="-45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Residences and Homes</a:t>
          </a:r>
        </a:p>
      </dgm:t>
    </dgm:pt>
    <dgm:pt modelId="{65E5F6A2-FC95-4857-A008-3799C8BE30A3}" type="parTrans" cxnId="{E8C35F40-C721-43BC-A6F7-BFCA75D51A2B}">
      <dgm:prSet/>
      <dgm:spPr>
        <a:xfrm rot="5400000">
          <a:off x="2744390" y="594295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1056022"/>
            <a:satOff val="-2722"/>
            <a:lumOff val="-1838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NZ"/>
        </a:p>
      </dgm:t>
    </dgm:pt>
    <dgm:pt modelId="{31E9C11A-793C-44DC-A5D6-EC1C96DD1A9C}" type="sibTrans" cxnId="{E8C35F40-C721-43BC-A6F7-BFCA75D51A2B}">
      <dgm:prSet/>
      <dgm:spPr>
        <a:xfrm rot="5400000">
          <a:off x="2744390" y="1166150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1267227"/>
            <a:satOff val="-3266"/>
            <a:lumOff val="-2206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NZ"/>
        </a:p>
      </dgm:t>
    </dgm:pt>
    <dgm:pt modelId="{1D65021B-7E39-495B-9599-3F844BA9792A}">
      <dgm:prSet phldrT="[Text]"/>
      <dgm:spPr>
        <a:xfrm>
          <a:off x="1934262" y="3564763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2106176"/>
            <a:satOff val="-7135"/>
            <a:lumOff val="-915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2106176"/>
              <a:satOff val="-7135"/>
              <a:lumOff val="-91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Local &amp; Regional Hospitals</a:t>
          </a:r>
        </a:p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NZRDM 3/4</a:t>
          </a:r>
        </a:p>
      </dgm:t>
    </dgm:pt>
    <dgm:pt modelId="{AD9226EE-EF75-4B9D-BE05-5A5A59209A38}" type="parTrans" cxnId="{63C225D7-6B53-4ABB-AD16-609CAC8A9844}">
      <dgm:prSet/>
      <dgm:spPr/>
      <dgm:t>
        <a:bodyPr/>
        <a:lstStyle/>
        <a:p>
          <a:endParaRPr lang="en-NZ"/>
        </a:p>
      </dgm:t>
    </dgm:pt>
    <dgm:pt modelId="{D1EEEA92-7928-48B6-A421-7647E80D646E}" type="sibTrans" cxnId="{63C225D7-6B53-4ABB-AD16-609CAC8A9844}">
      <dgm:prSet/>
      <dgm:spPr>
        <a:xfrm rot="5400000">
          <a:off x="2744390" y="4025424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2323249"/>
            <a:satOff val="-5988"/>
            <a:lumOff val="-4044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NZ"/>
        </a:p>
      </dgm:t>
    </dgm:pt>
    <dgm:pt modelId="{6457F9D2-37FA-4377-B304-1CA10612E430}">
      <dgm:prSet phldrT="[Text]"/>
      <dgm:spPr>
        <a:xfrm>
          <a:off x="1934262" y="133635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hueOff val="-1689636"/>
            <a:satOff val="-4355"/>
            <a:lumOff val="-294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Settings of health &amp; wellbeing</a:t>
          </a:r>
        </a:p>
      </dgm:t>
    </dgm:pt>
    <dgm:pt modelId="{4057AFDF-5D54-4246-BDF3-5759E3DB3C07}" type="parTrans" cxnId="{951D4F95-8058-4D22-B477-F1312EC0E9FA}">
      <dgm:prSet/>
      <dgm:spPr/>
      <dgm:t>
        <a:bodyPr/>
        <a:lstStyle/>
        <a:p>
          <a:endParaRPr lang="en-US"/>
        </a:p>
      </dgm:t>
    </dgm:pt>
    <dgm:pt modelId="{476C64E7-7E51-4B5E-ACE6-899D8511E343}" type="sibTrans" cxnId="{951D4F95-8058-4D22-B477-F1312EC0E9FA}">
      <dgm:prSet/>
      <dgm:spPr/>
      <dgm:t>
        <a:bodyPr/>
        <a:lstStyle/>
        <a:p>
          <a:endParaRPr lang="en-US"/>
        </a:p>
      </dgm:t>
    </dgm:pt>
    <dgm:pt modelId="{312E77A9-666A-45F8-9FF6-7F4F7FA865B9}">
      <dgm:prSet phldrT="[Text]"/>
      <dgm:spPr>
        <a:xfrm>
          <a:off x="5797458" y="705489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3791116"/>
            <a:satOff val="-12843"/>
            <a:lumOff val="-1647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3791116"/>
              <a:satOff val="-12843"/>
              <a:lumOff val="-164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Comprehensive Primary Care</a:t>
          </a:r>
        </a:p>
      </dgm:t>
    </dgm:pt>
    <dgm:pt modelId="{A70EE8E1-AFFE-4AB3-94C5-3BAC3473F495}" type="parTrans" cxnId="{8ACDDFAB-983E-4F37-A0C8-F17B127C7A21}">
      <dgm:prSet/>
      <dgm:spPr>
        <a:xfrm rot="5400000">
          <a:off x="6607586" y="594295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3801680"/>
            <a:satOff val="-9798"/>
            <a:lumOff val="-6618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7FDE8F3-F375-4482-8D70-5E980535559A}" type="sibTrans" cxnId="{8ACDDFAB-983E-4F37-A0C8-F17B127C7A21}">
      <dgm:prSet/>
      <dgm:spPr>
        <a:xfrm rot="5400000">
          <a:off x="6607586" y="1166150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4012885"/>
            <a:satOff val="-10343"/>
            <a:lumOff val="-6985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6751AED-0664-406E-97C8-622C46D4D9BA}">
      <dgm:prSet phldrT="[Text]"/>
      <dgm:spPr>
        <a:xfrm>
          <a:off x="2664" y="133635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Geographic Boundaries</a:t>
          </a:r>
        </a:p>
      </dgm:t>
    </dgm:pt>
    <dgm:pt modelId="{A65F9353-0E0C-4F5D-8248-7CDB86D1D11A}" type="parTrans" cxnId="{5B177643-88F3-4710-9334-B975C5B781E3}">
      <dgm:prSet/>
      <dgm:spPr/>
      <dgm:t>
        <a:bodyPr/>
        <a:lstStyle/>
        <a:p>
          <a:endParaRPr lang="en-US"/>
        </a:p>
      </dgm:t>
    </dgm:pt>
    <dgm:pt modelId="{A2CBF93C-D2CB-4192-A7A6-65785B9AE4B5}" type="sibTrans" cxnId="{5B177643-88F3-4710-9334-B975C5B781E3}">
      <dgm:prSet/>
      <dgm:spPr/>
      <dgm:t>
        <a:bodyPr/>
        <a:lstStyle/>
        <a:p>
          <a:endParaRPr lang="en-US"/>
        </a:p>
      </dgm:t>
    </dgm:pt>
    <dgm:pt modelId="{55D1F09A-5500-4D37-9925-866290E48218}">
      <dgm:prSet phldrT="[Text]"/>
      <dgm:spPr>
        <a:xfrm>
          <a:off x="2664" y="705489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Localities</a:t>
          </a:r>
        </a:p>
      </dgm:t>
    </dgm:pt>
    <dgm:pt modelId="{1A25AED6-60AE-493A-BD3A-B6AC83695B12}" type="parTrans" cxnId="{D6E33CFE-0576-4C92-89A6-2D534C0A8397}">
      <dgm:prSet/>
      <dgm:spPr>
        <a:xfrm rot="5400000">
          <a:off x="812792" y="594295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C9FFBF2-04F5-4125-AD05-BED3BF76A243}" type="sibTrans" cxnId="{D6E33CFE-0576-4C92-89A6-2D534C0A8397}">
      <dgm:prSet/>
      <dgm:spPr>
        <a:xfrm rot="5400000">
          <a:off x="812792" y="1166150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211204"/>
            <a:satOff val="-544"/>
            <a:lumOff val="-368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3F8038D0-94EA-413C-80EA-772C9D1205D6}">
      <dgm:prSet phldrT="[Text]"/>
      <dgm:spPr>
        <a:xfrm>
          <a:off x="2664" y="1849199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421235"/>
            <a:satOff val="-1427"/>
            <a:lumOff val="-183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421235"/>
              <a:satOff val="-1427"/>
              <a:lumOff val="-18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Sub-regions where required.</a:t>
          </a:r>
        </a:p>
      </dgm:t>
    </dgm:pt>
    <dgm:pt modelId="{1C92626C-84D6-48B8-8FB2-3CAC46BB66E2}" type="parTrans" cxnId="{E58CB080-B6B3-4A60-A6E9-FCE33A4BE9A1}">
      <dgm:prSet/>
      <dgm:spPr/>
      <dgm:t>
        <a:bodyPr/>
        <a:lstStyle/>
        <a:p>
          <a:endParaRPr lang="en-US"/>
        </a:p>
      </dgm:t>
    </dgm:pt>
    <dgm:pt modelId="{FE64E58D-CFC0-406F-A941-D68EFE06B16D}" type="sibTrans" cxnId="{E58CB080-B6B3-4A60-A6E9-FCE33A4BE9A1}">
      <dgm:prSet/>
      <dgm:spPr>
        <a:xfrm rot="5400000">
          <a:off x="812792" y="2309860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633613"/>
            <a:satOff val="-1633"/>
            <a:lumOff val="-1103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7548D992-87D7-490A-AADD-B3274A0DBB03}">
      <dgm:prSet phldrT="[Text]"/>
      <dgm:spPr>
        <a:xfrm>
          <a:off x="2664" y="1277344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210618"/>
            <a:satOff val="-714"/>
            <a:lumOff val="-92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210618"/>
              <a:satOff val="-714"/>
              <a:lumOff val="-9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Iwi Maori Partnership Boards</a:t>
          </a:r>
        </a:p>
      </dgm:t>
    </dgm:pt>
    <dgm:pt modelId="{7B695B12-7992-4CAF-8445-F50515D8C655}" type="parTrans" cxnId="{A77EA522-3F17-4381-9DFE-2E2BB6D0290C}">
      <dgm:prSet/>
      <dgm:spPr/>
      <dgm:t>
        <a:bodyPr/>
        <a:lstStyle/>
        <a:p>
          <a:endParaRPr lang="en-US"/>
        </a:p>
      </dgm:t>
    </dgm:pt>
    <dgm:pt modelId="{71BF265A-F5F0-4555-8A1C-E02D0697E31D}" type="sibTrans" cxnId="{A77EA522-3F17-4381-9DFE-2E2BB6D0290C}">
      <dgm:prSet/>
      <dgm:spPr>
        <a:xfrm rot="5400000">
          <a:off x="812792" y="1738005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422409"/>
            <a:satOff val="-1089"/>
            <a:lumOff val="-735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5EA0D787-C3B2-4F16-82F9-77D85F65BDD6}">
      <dgm:prSet phldrT="[Text]"/>
      <dgm:spPr>
        <a:xfrm>
          <a:off x="2664" y="2421053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631853"/>
            <a:satOff val="-2141"/>
            <a:lumOff val="-275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631853"/>
              <a:satOff val="-2141"/>
              <a:lumOff val="-27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Four Regions</a:t>
          </a:r>
        </a:p>
      </dgm:t>
    </dgm:pt>
    <dgm:pt modelId="{98B88340-ABFB-436A-A017-C1DCDD9BFF3E}" type="parTrans" cxnId="{ACD17886-1E0D-47B5-87BB-916EDC7F5530}">
      <dgm:prSet/>
      <dgm:spPr/>
      <dgm:t>
        <a:bodyPr/>
        <a:lstStyle/>
        <a:p>
          <a:endParaRPr lang="en-US"/>
        </a:p>
      </dgm:t>
    </dgm:pt>
    <dgm:pt modelId="{2BDE3215-256F-4C03-A30D-2C1D8216107B}" type="sibTrans" cxnId="{ACD17886-1E0D-47B5-87BB-916EDC7F5530}">
      <dgm:prSet/>
      <dgm:spPr>
        <a:xfrm rot="5406326">
          <a:off x="373308" y="3319865"/>
          <a:ext cx="950432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844818"/>
            <a:satOff val="-2177"/>
            <a:lumOff val="-147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C805A798-D74B-4246-B41C-2FA2073704C2}">
      <dgm:prSet phldrT="[Text]"/>
      <dgm:spPr>
        <a:xfrm>
          <a:off x="0" y="3869210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842470"/>
            <a:satOff val="-2854"/>
            <a:lumOff val="-366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842470"/>
              <a:satOff val="-2854"/>
              <a:lumOff val="-36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National</a:t>
          </a:r>
        </a:p>
      </dgm:t>
    </dgm:pt>
    <dgm:pt modelId="{FA0593D8-A9E4-473D-BC3B-F546FF82BDC5}" type="parTrans" cxnId="{E4D65703-A661-4360-A3AC-9C085402364A}">
      <dgm:prSet/>
      <dgm:spPr/>
      <dgm:t>
        <a:bodyPr/>
        <a:lstStyle/>
        <a:p>
          <a:endParaRPr lang="en-US"/>
        </a:p>
      </dgm:t>
    </dgm:pt>
    <dgm:pt modelId="{55209F98-D9FB-4558-8D01-D7425C6DFFA8}" type="sibTrans" cxnId="{E4D65703-A661-4360-A3AC-9C085402364A}">
      <dgm:prSet/>
      <dgm:spPr/>
      <dgm:t>
        <a:bodyPr/>
        <a:lstStyle/>
        <a:p>
          <a:endParaRPr lang="en-US"/>
        </a:p>
      </dgm:t>
    </dgm:pt>
    <dgm:pt modelId="{6CC93FCF-8245-434D-8EF7-59A4AA24BDFF}">
      <dgm:prSet phldrT="[Text]"/>
      <dgm:spPr>
        <a:xfrm>
          <a:off x="3865860" y="705489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2527411"/>
            <a:satOff val="-8562"/>
            <a:lumOff val="-109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2527411"/>
              <a:satOff val="-8562"/>
              <a:lumOff val="-109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Health &amp; Wellbeing in Communities</a:t>
          </a:r>
        </a:p>
      </dgm:t>
    </dgm:pt>
    <dgm:pt modelId="{2EAE6733-4CB6-4459-997C-4DCDF7F38340}" type="parTrans" cxnId="{CDF1FF05-8225-4C9C-88FF-F523A38521EE}">
      <dgm:prSet/>
      <dgm:spPr>
        <a:xfrm rot="5400000">
          <a:off x="4675988" y="594295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2534453"/>
            <a:satOff val="-6532"/>
            <a:lumOff val="-4412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82545F29-7F5D-4466-A96C-3CB4AFBC042A}" type="sibTrans" cxnId="{CDF1FF05-8225-4C9C-88FF-F523A38521EE}">
      <dgm:prSet/>
      <dgm:spPr>
        <a:xfrm rot="5400000">
          <a:off x="4675988" y="1166150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2745658"/>
            <a:satOff val="-7076"/>
            <a:lumOff val="-478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198C1D01-1A0C-4E0B-A170-0E7AFA0B878B}">
      <dgm:prSet/>
      <dgm:spPr>
        <a:xfrm>
          <a:off x="3865860" y="1277344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2738028"/>
            <a:satOff val="-9276"/>
            <a:lumOff val="-119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2738028"/>
              <a:satOff val="-9276"/>
              <a:lumOff val="-119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Oranga Whānau, Oranga Pēpi &amp; Oranga Tamariki</a:t>
          </a:r>
        </a:p>
      </dgm:t>
    </dgm:pt>
    <dgm:pt modelId="{376C691A-8A65-41C0-A686-99EE6D8155F7}" type="parTrans" cxnId="{42A90709-A08B-4ADC-B3A6-1FA0E4BD1C61}">
      <dgm:prSet/>
      <dgm:spPr/>
      <dgm:t>
        <a:bodyPr/>
        <a:lstStyle/>
        <a:p>
          <a:endParaRPr lang="en-US"/>
        </a:p>
      </dgm:t>
    </dgm:pt>
    <dgm:pt modelId="{498C284B-572A-4173-A378-BDA4815545B2}" type="sibTrans" cxnId="{42A90709-A08B-4ADC-B3A6-1FA0E4BD1C61}">
      <dgm:prSet/>
      <dgm:spPr>
        <a:xfrm rot="5400000">
          <a:off x="4675988" y="1738005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2956862"/>
            <a:satOff val="-7621"/>
            <a:lumOff val="-5147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87749B9E-8784-4075-964C-DE8AF5BE9F96}">
      <dgm:prSet phldrT="[Text]"/>
      <dgm:spPr>
        <a:xfrm>
          <a:off x="1934262" y="4136618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2316793"/>
            <a:satOff val="-7848"/>
            <a:lumOff val="-1007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2316793"/>
              <a:satOff val="-7848"/>
              <a:lumOff val="-100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Regional and National Hospitals NZRDM 5/6</a:t>
          </a:r>
        </a:p>
      </dgm:t>
    </dgm:pt>
    <dgm:pt modelId="{EE111585-5302-4498-A940-9B469B4AC58C}" type="parTrans" cxnId="{2C81A0B1-F758-4C85-8E7E-D21454B75918}">
      <dgm:prSet/>
      <dgm:spPr/>
      <dgm:t>
        <a:bodyPr/>
        <a:lstStyle/>
        <a:p>
          <a:endParaRPr lang="en-US"/>
        </a:p>
      </dgm:t>
    </dgm:pt>
    <dgm:pt modelId="{72DACDFF-19B0-4AC7-BF06-637AFF0E0EE6}" type="sibTrans" cxnId="{2C81A0B1-F758-4C85-8E7E-D21454B75918}">
      <dgm:prSet/>
      <dgm:spPr/>
      <dgm:t>
        <a:bodyPr/>
        <a:lstStyle/>
        <a:p>
          <a:endParaRPr lang="en-US"/>
        </a:p>
      </dgm:t>
    </dgm:pt>
    <dgm:pt modelId="{3C67EFF9-6922-417F-9FD9-B1220B54ADA4}">
      <dgm:prSet phldrT="[Text]"/>
      <dgm:spPr>
        <a:xfrm>
          <a:off x="1934262" y="1277344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1263705"/>
            <a:satOff val="-4281"/>
            <a:lumOff val="-549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1263705"/>
              <a:satOff val="-4281"/>
              <a:lumOff val="-54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Localities / Community Service Providers</a:t>
          </a:r>
        </a:p>
      </dgm:t>
    </dgm:pt>
    <dgm:pt modelId="{F103E86A-FEB9-4341-961B-A91D04B7087C}" type="sibTrans" cxnId="{94E876DA-18D8-45C5-962B-2D41F7CC3694}">
      <dgm:prSet/>
      <dgm:spPr>
        <a:xfrm rot="5400000">
          <a:off x="2744390" y="1738005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1478431"/>
            <a:satOff val="-3810"/>
            <a:lumOff val="-2574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NZ"/>
        </a:p>
      </dgm:t>
    </dgm:pt>
    <dgm:pt modelId="{B688A77B-A8D6-42DC-8E58-CC3F3C4C867B}" type="parTrans" cxnId="{94E876DA-18D8-45C5-962B-2D41F7CC3694}">
      <dgm:prSet/>
      <dgm:spPr/>
      <dgm:t>
        <a:bodyPr/>
        <a:lstStyle/>
        <a:p>
          <a:endParaRPr lang="en-NZ"/>
        </a:p>
      </dgm:t>
    </dgm:pt>
    <dgm:pt modelId="{D0ED0AD2-9B35-45E4-8642-D5D891431306}">
      <dgm:prSet phldrT="[Text]"/>
      <dgm:spPr>
        <a:xfrm>
          <a:off x="1934262" y="1849199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1474323"/>
            <a:satOff val="-4995"/>
            <a:lumOff val="-641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1474323"/>
              <a:satOff val="-4995"/>
              <a:lumOff val="-64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N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Rural Localities / Community Service Providers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1D9E652-87B0-4BAF-8952-330CC1890CE3}" type="sibTrans" cxnId="{0CE74751-D41D-4FFB-9605-001216BEB5BC}">
      <dgm:prSet/>
      <dgm:spPr>
        <a:xfrm rot="5400000">
          <a:off x="2744390" y="2309860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1689636"/>
            <a:satOff val="-4355"/>
            <a:lumOff val="-294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NZ"/>
        </a:p>
      </dgm:t>
    </dgm:pt>
    <dgm:pt modelId="{A13B4EBC-B518-4763-8DA2-E8EABDDCBEA4}" type="parTrans" cxnId="{0CE74751-D41D-4FFB-9605-001216BEB5BC}">
      <dgm:prSet/>
      <dgm:spPr/>
      <dgm:t>
        <a:bodyPr/>
        <a:lstStyle/>
        <a:p>
          <a:endParaRPr lang="en-NZ"/>
        </a:p>
      </dgm:t>
    </dgm:pt>
    <dgm:pt modelId="{EB04EEA1-4AC8-402F-BB07-100283ADBE1B}">
      <dgm:prSet phldrT="[Text]"/>
      <dgm:spPr>
        <a:xfrm>
          <a:off x="5797458" y="2992908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4633586"/>
            <a:satOff val="-15697"/>
            <a:lumOff val="-2013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4633586"/>
              <a:satOff val="-15697"/>
              <a:lumOff val="-201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Cancer care</a:t>
          </a:r>
        </a:p>
      </dgm:t>
    </dgm:pt>
    <dgm:pt modelId="{87C5B3DE-C7EB-44FC-9AA5-6B1B0D94232B}" type="parTrans" cxnId="{53B83B51-F8CC-4B21-8FE0-49BBEED1C246}">
      <dgm:prSet/>
      <dgm:spPr/>
      <dgm:t>
        <a:bodyPr/>
        <a:lstStyle/>
        <a:p>
          <a:endParaRPr lang="en-US"/>
        </a:p>
      </dgm:t>
    </dgm:pt>
    <dgm:pt modelId="{0B893895-EEC7-4E7A-A86A-FC9F081D6C9D}" type="sibTrans" cxnId="{53B83B51-F8CC-4B21-8FE0-49BBEED1C246}">
      <dgm:prSet/>
      <dgm:spPr>
        <a:xfrm rot="5400000">
          <a:off x="6607586" y="3453569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4857702"/>
            <a:satOff val="-12520"/>
            <a:lumOff val="-8456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5D651C61-EF3F-4118-A496-2800B6F03857}">
      <dgm:prSet phldrT="[Text]"/>
      <dgm:spPr>
        <a:xfrm>
          <a:off x="5797458" y="3564763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4844204"/>
            <a:satOff val="-16410"/>
            <a:lumOff val="-2105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4844204"/>
              <a:satOff val="-16410"/>
              <a:lumOff val="-210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Super Specialist Clinical Care</a:t>
          </a:r>
        </a:p>
      </dgm:t>
    </dgm:pt>
    <dgm:pt modelId="{F826087A-041C-4A76-8D51-E4022BBA611B}" type="parTrans" cxnId="{AE72EE95-DBAA-4C4A-B3FB-4D94970F5605}">
      <dgm:prSet/>
      <dgm:spPr/>
      <dgm:t>
        <a:bodyPr/>
        <a:lstStyle/>
        <a:p>
          <a:endParaRPr lang="en-US"/>
        </a:p>
      </dgm:t>
    </dgm:pt>
    <dgm:pt modelId="{6DFA425A-188C-4925-B316-371BEF69500F}" type="sibTrans" cxnId="{AE72EE95-DBAA-4C4A-B3FB-4D94970F5605}">
      <dgm:prSet/>
      <dgm:spPr>
        <a:xfrm rot="5400000">
          <a:off x="6607586" y="4025424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5068907"/>
            <a:satOff val="-13064"/>
            <a:lumOff val="-8824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4218CA2A-0185-481A-BF1E-4CAFBB8C96A6}">
      <dgm:prSet phldrT="[Text]"/>
      <dgm:spPr>
        <a:xfrm>
          <a:off x="1934262" y="2421053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1684941"/>
            <a:satOff val="-5708"/>
            <a:lumOff val="-732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1684941"/>
              <a:satOff val="-5708"/>
              <a:lumOff val="-73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Ambulatory Specialist and Diagnostic Centers</a:t>
          </a:r>
        </a:p>
      </dgm:t>
    </dgm:pt>
    <dgm:pt modelId="{52262683-BF31-4562-9285-1C9F497A924B}" type="parTrans" cxnId="{F6B27E01-4BE0-407F-BBD2-FD731753B468}">
      <dgm:prSet/>
      <dgm:spPr/>
      <dgm:t>
        <a:bodyPr/>
        <a:lstStyle/>
        <a:p>
          <a:endParaRPr lang="en-US"/>
        </a:p>
      </dgm:t>
    </dgm:pt>
    <dgm:pt modelId="{94C26CF2-D668-40E7-BBB1-8AE5422BE157}" type="sibTrans" cxnId="{F6B27E01-4BE0-407F-BBD2-FD731753B468}">
      <dgm:prSet/>
      <dgm:spPr>
        <a:xfrm rot="5400000">
          <a:off x="2744390" y="2881714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1900840"/>
            <a:satOff val="-4899"/>
            <a:lumOff val="-3309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98614310-28BD-4A8E-8AE2-82B5F0DC5AE3}">
      <dgm:prSet phldrT="[Text]"/>
      <dgm:spPr>
        <a:xfrm>
          <a:off x="7729056" y="133635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National Health Services</a:t>
          </a:r>
        </a:p>
      </dgm:t>
    </dgm:pt>
    <dgm:pt modelId="{A01F705A-62D4-4272-842C-030D06ECC37A}" type="parTrans" cxnId="{425FA37F-FA26-48D1-BD42-F40BC1D874E6}">
      <dgm:prSet/>
      <dgm:spPr/>
      <dgm:t>
        <a:bodyPr/>
        <a:lstStyle/>
        <a:p>
          <a:endParaRPr lang="en-US"/>
        </a:p>
      </dgm:t>
    </dgm:pt>
    <dgm:pt modelId="{254764B9-49AF-42D0-A3F9-6AEB68CB1B36}" type="sibTrans" cxnId="{425FA37F-FA26-48D1-BD42-F40BC1D874E6}">
      <dgm:prSet/>
      <dgm:spPr/>
      <dgm:t>
        <a:bodyPr/>
        <a:lstStyle/>
        <a:p>
          <a:endParaRPr lang="en-US"/>
        </a:p>
      </dgm:t>
    </dgm:pt>
    <dgm:pt modelId="{D873849D-4104-4F8D-81B3-D1576BF5FB74}">
      <dgm:prSet phldrT="[Text]"/>
      <dgm:spPr>
        <a:xfrm>
          <a:off x="7729056" y="1277344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5686674"/>
            <a:satOff val="-19264"/>
            <a:lumOff val="-2471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5686674"/>
              <a:satOff val="-19264"/>
              <a:lumOff val="-247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Whakarongarau</a:t>
          </a:r>
        </a:p>
      </dgm:t>
    </dgm:pt>
    <dgm:pt modelId="{DB20F07E-0D57-4B6D-898D-2CD7B4B87793}" type="parTrans" cxnId="{8A3BFAFF-2D18-4AE4-A3C0-750BC2E98772}">
      <dgm:prSet/>
      <dgm:spPr/>
      <dgm:t>
        <a:bodyPr/>
        <a:lstStyle/>
        <a:p>
          <a:endParaRPr lang="en-US"/>
        </a:p>
      </dgm:t>
    </dgm:pt>
    <dgm:pt modelId="{09B397CD-13BF-44F6-B4EE-133F21E49290}" type="sibTrans" cxnId="{8A3BFAFF-2D18-4AE4-A3C0-750BC2E98772}">
      <dgm:prSet/>
      <dgm:spPr>
        <a:xfrm rot="5400000">
          <a:off x="8539184" y="1738005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5913725"/>
            <a:satOff val="-15242"/>
            <a:lumOff val="-10294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7DEE4312-3489-4D68-9F95-4402F47904D3}">
      <dgm:prSet phldrT="[Text]"/>
      <dgm:spPr>
        <a:xfrm>
          <a:off x="7729056" y="2421053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6107910"/>
            <a:satOff val="-20692"/>
            <a:lumOff val="-2654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6107910"/>
              <a:satOff val="-20692"/>
              <a:lumOff val="-265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Ambulance and Trauma Services (NASO etc)</a:t>
          </a:r>
        </a:p>
      </dgm:t>
    </dgm:pt>
    <dgm:pt modelId="{31D67CD8-2FFE-4517-887D-FC4E14AF347F}" type="parTrans" cxnId="{1183665E-73E0-4924-A7CA-38C0210C2B27}">
      <dgm:prSet/>
      <dgm:spPr/>
      <dgm:t>
        <a:bodyPr/>
        <a:lstStyle/>
        <a:p>
          <a:endParaRPr lang="en-US"/>
        </a:p>
      </dgm:t>
    </dgm:pt>
    <dgm:pt modelId="{0ED49050-148C-4C3A-8F53-CB3297FE3335}" type="sibTrans" cxnId="{1183665E-73E0-4924-A7CA-38C0210C2B27}">
      <dgm:prSet/>
      <dgm:spPr>
        <a:xfrm rot="5400000">
          <a:off x="8539184" y="2881714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6336134"/>
            <a:satOff val="-16330"/>
            <a:lumOff val="-1103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5FB3FB5-1AE5-4ECF-A5CB-186389F214B5}">
      <dgm:prSet phldrT="[Text]"/>
      <dgm:spPr>
        <a:xfrm>
          <a:off x="7729056" y="2992908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6318527"/>
            <a:satOff val="-21405"/>
            <a:lumOff val="-2745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6318527"/>
              <a:satOff val="-21405"/>
              <a:lumOff val="-274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Pandemic / COVID Response</a:t>
          </a:r>
        </a:p>
      </dgm:t>
    </dgm:pt>
    <dgm:pt modelId="{321A67D6-69DD-48EC-BE47-5F0DF18BA147}" type="parTrans" cxnId="{C3803002-82FE-4117-8D78-A88B683259F9}">
      <dgm:prSet/>
      <dgm:spPr/>
      <dgm:t>
        <a:bodyPr/>
        <a:lstStyle/>
        <a:p>
          <a:endParaRPr lang="en-US"/>
        </a:p>
      </dgm:t>
    </dgm:pt>
    <dgm:pt modelId="{BE1BE311-DD4C-4668-BB89-6C88B921A606}" type="sibTrans" cxnId="{C3803002-82FE-4117-8D78-A88B683259F9}">
      <dgm:prSet/>
      <dgm:spPr>
        <a:xfrm rot="5400000">
          <a:off x="8539184" y="3453569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6547338"/>
            <a:satOff val="-16875"/>
            <a:lumOff val="-11397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E4EBDFDC-835B-4DC9-8FB9-D93F6AA874A0}">
      <dgm:prSet phldrT="[Text]"/>
      <dgm:spPr>
        <a:xfrm>
          <a:off x="7729056" y="705489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5476057"/>
            <a:satOff val="-18551"/>
            <a:lumOff val="-2379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5476057"/>
              <a:satOff val="-18551"/>
              <a:lumOff val="-237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National Public Health Services</a:t>
          </a:r>
        </a:p>
      </dgm:t>
    </dgm:pt>
    <dgm:pt modelId="{C2737B08-2AEB-4AD8-920A-5A657830BE49}" type="parTrans" cxnId="{D2539771-0418-4F51-B86D-92B6DBAF9635}">
      <dgm:prSet/>
      <dgm:spPr>
        <a:xfrm rot="5400000">
          <a:off x="8539184" y="594295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5491316"/>
            <a:satOff val="-14153"/>
            <a:lumOff val="-9559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985B3796-27D7-48A2-8719-D1B83B7F3EF5}" type="sibTrans" cxnId="{D2539771-0418-4F51-B86D-92B6DBAF9635}">
      <dgm:prSet/>
      <dgm:spPr>
        <a:xfrm rot="5400000">
          <a:off x="8539184" y="1166150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5702520"/>
            <a:satOff val="-14697"/>
            <a:lumOff val="-9927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E916B843-9408-46B3-A477-574ECEAB0ED4}">
      <dgm:prSet phldrT="[Text]"/>
      <dgm:spPr>
        <a:xfrm>
          <a:off x="7729056" y="4136618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6739762"/>
            <a:satOff val="-22832"/>
            <a:lumOff val="-292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6739762"/>
              <a:satOff val="-22832"/>
              <a:lumOff val="-292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High Cost &amp; Complex Treatments</a:t>
          </a:r>
        </a:p>
      </dgm:t>
    </dgm:pt>
    <dgm:pt modelId="{272F9E06-A31C-43DC-8B88-506E463FD497}" type="parTrans" cxnId="{1038FF98-E26C-4A3B-9F72-8473405CC8AB}">
      <dgm:prSet/>
      <dgm:spPr/>
      <dgm:t>
        <a:bodyPr/>
        <a:lstStyle/>
        <a:p>
          <a:endParaRPr lang="en-US"/>
        </a:p>
      </dgm:t>
    </dgm:pt>
    <dgm:pt modelId="{7F1ED11B-5D81-466D-B789-3F1C1222BA05}" type="sibTrans" cxnId="{1038FF98-E26C-4A3B-9F72-8473405CC8AB}">
      <dgm:prSet/>
      <dgm:spPr/>
      <dgm:t>
        <a:bodyPr/>
        <a:lstStyle/>
        <a:p>
          <a:endParaRPr lang="en-US"/>
        </a:p>
      </dgm:t>
    </dgm:pt>
    <dgm:pt modelId="{9D66D815-1581-4FB5-8AE8-9BC877A20B52}">
      <dgm:prSet phldrT="[Text]"/>
      <dgm:spPr>
        <a:xfrm>
          <a:off x="5797458" y="4136618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5054821"/>
            <a:satOff val="-17124"/>
            <a:lumOff val="-2196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5054821"/>
              <a:satOff val="-17124"/>
              <a:lumOff val="-219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Specialist Mental Health &amp; Addiction Services</a:t>
          </a:r>
        </a:p>
      </dgm:t>
    </dgm:pt>
    <dgm:pt modelId="{77D86312-D099-4BD1-BC87-5EFD28EA0CE1}" type="parTrans" cxnId="{FE23A147-DEF6-42F5-9ACD-7B26A11137F8}">
      <dgm:prSet/>
      <dgm:spPr/>
      <dgm:t>
        <a:bodyPr/>
        <a:lstStyle/>
        <a:p>
          <a:endParaRPr lang="en-US"/>
        </a:p>
      </dgm:t>
    </dgm:pt>
    <dgm:pt modelId="{81670CE9-E331-4233-914D-3F92AF208BE4}" type="sibTrans" cxnId="{FE23A147-DEF6-42F5-9ACD-7B26A11137F8}">
      <dgm:prSet/>
      <dgm:spPr>
        <a:xfrm rot="5400000">
          <a:off x="6607586" y="4597278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5280112"/>
            <a:satOff val="-13609"/>
            <a:lumOff val="-919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D47AE614-5AFB-443D-ACAA-9827DEC6512B}">
      <dgm:prSet phldrT="[Text]"/>
      <dgm:spPr>
        <a:xfrm>
          <a:off x="7729056" y="1849199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5897292"/>
            <a:satOff val="-19978"/>
            <a:lumOff val="-2562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5897292"/>
              <a:satOff val="-19978"/>
              <a:lumOff val="-256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Health &amp; Wellbeing – Self Directed</a:t>
          </a:r>
        </a:p>
      </dgm:t>
    </dgm:pt>
    <dgm:pt modelId="{9B95DFBA-E168-4E83-B549-F12A0CDD778C}" type="parTrans" cxnId="{8C1A109F-2967-44FE-B429-0374489709C4}">
      <dgm:prSet/>
      <dgm:spPr/>
      <dgm:t>
        <a:bodyPr/>
        <a:lstStyle/>
        <a:p>
          <a:endParaRPr lang="en-US"/>
        </a:p>
      </dgm:t>
    </dgm:pt>
    <dgm:pt modelId="{A43D9020-63E2-4D44-B3B1-946479EE3BBB}" type="sibTrans" cxnId="{8C1A109F-2967-44FE-B429-0374489709C4}">
      <dgm:prSet/>
      <dgm:spPr>
        <a:xfrm rot="5400000">
          <a:off x="8539184" y="2309860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6124929"/>
            <a:satOff val="-15786"/>
            <a:lumOff val="-10662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69FD549B-EB48-465B-ACF8-EE8F4CA88345}">
      <dgm:prSet phldrT="[Text]"/>
      <dgm:spPr>
        <a:xfrm>
          <a:off x="5797458" y="4708472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5265439"/>
            <a:satOff val="-17838"/>
            <a:lumOff val="-228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5265439"/>
              <a:satOff val="-17838"/>
              <a:lumOff val="-228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Laboratory &amp; Radiology Diagnostic Services</a:t>
          </a:r>
        </a:p>
      </dgm:t>
    </dgm:pt>
    <dgm:pt modelId="{2ACABB9D-2B3B-4366-A783-CB50046F3036}" type="parTrans" cxnId="{94FEAA83-EBFC-4575-AB75-C60082397C4D}">
      <dgm:prSet/>
      <dgm:spPr/>
      <dgm:t>
        <a:bodyPr/>
        <a:lstStyle/>
        <a:p>
          <a:endParaRPr lang="en-US"/>
        </a:p>
      </dgm:t>
    </dgm:pt>
    <dgm:pt modelId="{77D45AC1-A800-4341-8F27-3CB6EB816EA5}" type="sibTrans" cxnId="{94FEAA83-EBFC-4575-AB75-C60082397C4D}">
      <dgm:prSet/>
      <dgm:spPr/>
      <dgm:t>
        <a:bodyPr/>
        <a:lstStyle/>
        <a:p>
          <a:endParaRPr lang="en-US"/>
        </a:p>
      </dgm:t>
    </dgm:pt>
    <dgm:pt modelId="{33930DF4-0DE6-4C76-8D18-9326C0FC914D}">
      <dgm:prSet phldrT="[Text]"/>
      <dgm:spPr>
        <a:xfrm>
          <a:off x="1934262" y="2992908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1895558"/>
            <a:satOff val="-6422"/>
            <a:lumOff val="-824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1895558"/>
              <a:satOff val="-6422"/>
              <a:lumOff val="-82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Mental Health &amp; Addiction Residential / Inpatient Services</a:t>
          </a:r>
        </a:p>
      </dgm:t>
    </dgm:pt>
    <dgm:pt modelId="{D3DE57AC-3D49-47CC-B9C4-E17CDDCC3F8D}" type="parTrans" cxnId="{B3B7B1C5-A27B-467D-BF00-8AAD1D6A8591}">
      <dgm:prSet/>
      <dgm:spPr/>
      <dgm:t>
        <a:bodyPr/>
        <a:lstStyle/>
        <a:p>
          <a:endParaRPr lang="en-US"/>
        </a:p>
      </dgm:t>
    </dgm:pt>
    <dgm:pt modelId="{2FF8DF70-7475-4AD4-B8EA-1835B5B469CA}" type="sibTrans" cxnId="{B3B7B1C5-A27B-467D-BF00-8AAD1D6A8591}">
      <dgm:prSet/>
      <dgm:spPr>
        <a:xfrm rot="5400000">
          <a:off x="2744390" y="3453569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2112045"/>
            <a:satOff val="-5443"/>
            <a:lumOff val="-3677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A1E3B268-2EDD-4A45-8FE8-494715B557EA}">
      <dgm:prSet phldrT="[Text]"/>
      <dgm:spPr>
        <a:xfrm>
          <a:off x="7729056" y="3564763"/>
          <a:ext cx="1694384" cy="423596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6529145"/>
            <a:satOff val="-22118"/>
            <a:lumOff val="-2837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6529145"/>
              <a:satOff val="-22118"/>
              <a:lumOff val="-283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Forensic and ID Services</a:t>
          </a:r>
        </a:p>
      </dgm:t>
    </dgm:pt>
    <dgm:pt modelId="{93EE0001-EBD8-4779-85BC-FE281363AFE3}" type="sibTrans" cxnId="{0D83FCBE-3736-45E8-B15B-2C8CF00A1A79}">
      <dgm:prSet/>
      <dgm:spPr>
        <a:xfrm rot="5400000">
          <a:off x="8539184" y="4025424"/>
          <a:ext cx="74129" cy="74129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3B9C2E97-1DAB-4E9C-A1FD-3D9F132CD125}" type="parTrans" cxnId="{0D83FCBE-3736-45E8-B15B-2C8CF00A1A79}">
      <dgm:prSet/>
      <dgm:spPr/>
      <dgm:t>
        <a:bodyPr/>
        <a:lstStyle/>
        <a:p>
          <a:endParaRPr lang="en-US"/>
        </a:p>
      </dgm:t>
    </dgm:pt>
    <dgm:pt modelId="{C79F7F7E-BF48-46E2-A0F5-18E1C845C1AD}" type="pres">
      <dgm:prSet presAssocID="{A3E0A568-4319-40C2-8700-0B9F574D9E92}" presName="Name0" presStyleCnt="0">
        <dgm:presLayoutVars>
          <dgm:dir/>
          <dgm:animLvl val="lvl"/>
          <dgm:resizeHandles val="exact"/>
        </dgm:presLayoutVars>
      </dgm:prSet>
      <dgm:spPr/>
    </dgm:pt>
    <dgm:pt modelId="{AD4CEEC1-629B-4B2E-9029-EBD7C8B0194C}" type="pres">
      <dgm:prSet presAssocID="{06751AED-0664-406E-97C8-622C46D4D9BA}" presName="vertFlow" presStyleCnt="0"/>
      <dgm:spPr/>
    </dgm:pt>
    <dgm:pt modelId="{1447AF4D-BC3A-4AC3-A257-F7F853FFEAB9}" type="pres">
      <dgm:prSet presAssocID="{06751AED-0664-406E-97C8-622C46D4D9BA}" presName="header" presStyleLbl="node1" presStyleIdx="0" presStyleCnt="5"/>
      <dgm:spPr/>
    </dgm:pt>
    <dgm:pt modelId="{E62CA75A-1B8D-4CA3-9BBC-2CB450D3055C}" type="pres">
      <dgm:prSet presAssocID="{1A25AED6-60AE-493A-BD3A-B6AC83695B12}" presName="parTrans" presStyleLbl="sibTrans2D1" presStyleIdx="0" presStyleCnt="33"/>
      <dgm:spPr/>
    </dgm:pt>
    <dgm:pt modelId="{32359440-09E0-4BEB-B903-6365EED97638}" type="pres">
      <dgm:prSet presAssocID="{55D1F09A-5500-4D37-9925-866290E48218}" presName="child" presStyleLbl="alignAccFollowNode1" presStyleIdx="0" presStyleCnt="33">
        <dgm:presLayoutVars>
          <dgm:chMax val="0"/>
          <dgm:bulletEnabled val="1"/>
        </dgm:presLayoutVars>
      </dgm:prSet>
      <dgm:spPr/>
    </dgm:pt>
    <dgm:pt modelId="{54AD5A39-B772-4F68-AF82-55808A500C7D}" type="pres">
      <dgm:prSet presAssocID="{0C9FFBF2-04F5-4125-AD05-BED3BF76A243}" presName="sibTrans" presStyleLbl="sibTrans2D1" presStyleIdx="1" presStyleCnt="33"/>
      <dgm:spPr/>
    </dgm:pt>
    <dgm:pt modelId="{BB2359C3-48B1-4F8F-B0F9-BB4EFEB8CD5D}" type="pres">
      <dgm:prSet presAssocID="{7548D992-87D7-490A-AADD-B3274A0DBB03}" presName="child" presStyleLbl="alignAccFollowNode1" presStyleIdx="1" presStyleCnt="33">
        <dgm:presLayoutVars>
          <dgm:chMax val="0"/>
          <dgm:bulletEnabled val="1"/>
        </dgm:presLayoutVars>
      </dgm:prSet>
      <dgm:spPr/>
    </dgm:pt>
    <dgm:pt modelId="{14EF4226-AF06-4383-82EE-B69510F12744}" type="pres">
      <dgm:prSet presAssocID="{71BF265A-F5F0-4555-8A1C-E02D0697E31D}" presName="sibTrans" presStyleLbl="sibTrans2D1" presStyleIdx="2" presStyleCnt="33"/>
      <dgm:spPr/>
    </dgm:pt>
    <dgm:pt modelId="{13789436-6BD2-4985-A189-588220B33198}" type="pres">
      <dgm:prSet presAssocID="{3F8038D0-94EA-413C-80EA-772C9D1205D6}" presName="child" presStyleLbl="alignAccFollowNode1" presStyleIdx="2" presStyleCnt="33">
        <dgm:presLayoutVars>
          <dgm:chMax val="0"/>
          <dgm:bulletEnabled val="1"/>
        </dgm:presLayoutVars>
      </dgm:prSet>
      <dgm:spPr/>
    </dgm:pt>
    <dgm:pt modelId="{8FE0372E-D1D1-4EF3-AEB5-131139514EB2}" type="pres">
      <dgm:prSet presAssocID="{FE64E58D-CFC0-406F-A941-D68EFE06B16D}" presName="sibTrans" presStyleLbl="sibTrans2D1" presStyleIdx="3" presStyleCnt="33"/>
      <dgm:spPr/>
    </dgm:pt>
    <dgm:pt modelId="{69B2C432-D00C-4E29-908A-6E0354C088EE}" type="pres">
      <dgm:prSet presAssocID="{5EA0D787-C3B2-4F16-82F9-77D85F65BDD6}" presName="child" presStyleLbl="alignAccFollowNode1" presStyleIdx="3" presStyleCnt="33">
        <dgm:presLayoutVars>
          <dgm:chMax val="0"/>
          <dgm:bulletEnabled val="1"/>
        </dgm:presLayoutVars>
      </dgm:prSet>
      <dgm:spPr/>
    </dgm:pt>
    <dgm:pt modelId="{3F59A34B-9EA6-4188-B297-75B3F65C771B}" type="pres">
      <dgm:prSet presAssocID="{2BDE3215-256F-4C03-A30D-2C1D8216107B}" presName="sibTrans" presStyleLbl="sibTrans2D1" presStyleIdx="4" presStyleCnt="33"/>
      <dgm:spPr/>
    </dgm:pt>
    <dgm:pt modelId="{3B4A53C1-9743-4980-81A5-F6DAC6945C2A}" type="pres">
      <dgm:prSet presAssocID="{C805A798-D74B-4246-B41C-2FA2073704C2}" presName="child" presStyleLbl="alignAccFollowNode1" presStyleIdx="4" presStyleCnt="33" custLinFactX="-52812" custLinFactY="136872" custLinFactNeighborX="-100000" custLinFactNeighborY="200000">
        <dgm:presLayoutVars>
          <dgm:chMax val="0"/>
          <dgm:bulletEnabled val="1"/>
        </dgm:presLayoutVars>
      </dgm:prSet>
      <dgm:spPr/>
    </dgm:pt>
    <dgm:pt modelId="{15923138-CFC4-4D21-9332-6E53B3ADC266}" type="pres">
      <dgm:prSet presAssocID="{06751AED-0664-406E-97C8-622C46D4D9BA}" presName="hSp" presStyleCnt="0"/>
      <dgm:spPr/>
    </dgm:pt>
    <dgm:pt modelId="{0CD7E885-4C7E-49BA-AF3A-BA621E4BEF42}" type="pres">
      <dgm:prSet presAssocID="{6457F9D2-37FA-4377-B304-1CA10612E430}" presName="vertFlow" presStyleCnt="0"/>
      <dgm:spPr/>
    </dgm:pt>
    <dgm:pt modelId="{1EFC90FE-41D1-4ECE-AB41-CCB8A4EFADDD}" type="pres">
      <dgm:prSet presAssocID="{6457F9D2-37FA-4377-B304-1CA10612E430}" presName="header" presStyleLbl="node1" presStyleIdx="1" presStyleCnt="5"/>
      <dgm:spPr/>
    </dgm:pt>
    <dgm:pt modelId="{2264D018-B7E3-447C-ACB5-67B4753F96F9}" type="pres">
      <dgm:prSet presAssocID="{65E5F6A2-FC95-4857-A008-3799C8BE30A3}" presName="parTrans" presStyleLbl="sibTrans2D1" presStyleIdx="5" presStyleCnt="33"/>
      <dgm:spPr/>
    </dgm:pt>
    <dgm:pt modelId="{7E29B08D-529D-4710-B3AF-76FA0B24F613}" type="pres">
      <dgm:prSet presAssocID="{10AD0DE7-6F03-4047-A48D-4C1F979C07D9}" presName="child" presStyleLbl="alignAccFollowNode1" presStyleIdx="5" presStyleCnt="33">
        <dgm:presLayoutVars>
          <dgm:chMax val="0"/>
          <dgm:bulletEnabled val="1"/>
        </dgm:presLayoutVars>
      </dgm:prSet>
      <dgm:spPr/>
    </dgm:pt>
    <dgm:pt modelId="{A13DD92D-5192-455A-9A87-FAAC1F4A5C8A}" type="pres">
      <dgm:prSet presAssocID="{31E9C11A-793C-44DC-A5D6-EC1C96DD1A9C}" presName="sibTrans" presStyleLbl="sibTrans2D1" presStyleIdx="6" presStyleCnt="33"/>
      <dgm:spPr/>
    </dgm:pt>
    <dgm:pt modelId="{BEA9940A-78F5-47FA-BBAA-FB98E00A1C66}" type="pres">
      <dgm:prSet presAssocID="{3C67EFF9-6922-417F-9FD9-B1220B54ADA4}" presName="child" presStyleLbl="alignAccFollowNode1" presStyleIdx="6" presStyleCnt="33">
        <dgm:presLayoutVars>
          <dgm:chMax val="0"/>
          <dgm:bulletEnabled val="1"/>
        </dgm:presLayoutVars>
      </dgm:prSet>
      <dgm:spPr/>
    </dgm:pt>
    <dgm:pt modelId="{FB64923E-4F7E-48EF-9BD5-2C55F8A14F9E}" type="pres">
      <dgm:prSet presAssocID="{F103E86A-FEB9-4341-961B-A91D04B7087C}" presName="sibTrans" presStyleLbl="sibTrans2D1" presStyleIdx="7" presStyleCnt="33"/>
      <dgm:spPr/>
    </dgm:pt>
    <dgm:pt modelId="{88A0C7AF-4DDD-41ED-873A-1E9F9CD79D75}" type="pres">
      <dgm:prSet presAssocID="{D0ED0AD2-9B35-45E4-8642-D5D891431306}" presName="child" presStyleLbl="alignAccFollowNode1" presStyleIdx="7" presStyleCnt="33">
        <dgm:presLayoutVars>
          <dgm:chMax val="0"/>
          <dgm:bulletEnabled val="1"/>
        </dgm:presLayoutVars>
      </dgm:prSet>
      <dgm:spPr/>
    </dgm:pt>
    <dgm:pt modelId="{EB1BB750-5CD6-4ED6-833C-04FE65C639C3}" type="pres">
      <dgm:prSet presAssocID="{41D9E652-87B0-4BAF-8952-330CC1890CE3}" presName="sibTrans" presStyleLbl="sibTrans2D1" presStyleIdx="8" presStyleCnt="33"/>
      <dgm:spPr/>
    </dgm:pt>
    <dgm:pt modelId="{9F201CF0-713E-400A-8C8B-FFBD451EC128}" type="pres">
      <dgm:prSet presAssocID="{4218CA2A-0185-481A-BF1E-4CAFBB8C96A6}" presName="child" presStyleLbl="alignAccFollowNode1" presStyleIdx="8" presStyleCnt="33">
        <dgm:presLayoutVars>
          <dgm:chMax val="0"/>
          <dgm:bulletEnabled val="1"/>
        </dgm:presLayoutVars>
      </dgm:prSet>
      <dgm:spPr/>
    </dgm:pt>
    <dgm:pt modelId="{991D9F31-D7A9-4BAA-838F-B35F206AAFE2}" type="pres">
      <dgm:prSet presAssocID="{94C26CF2-D668-40E7-BBB1-8AE5422BE157}" presName="sibTrans" presStyleLbl="sibTrans2D1" presStyleIdx="9" presStyleCnt="33"/>
      <dgm:spPr/>
    </dgm:pt>
    <dgm:pt modelId="{C10ADC17-6E74-49C0-8E9B-7F46E2AD61A1}" type="pres">
      <dgm:prSet presAssocID="{33930DF4-0DE6-4C76-8D18-9326C0FC914D}" presName="child" presStyleLbl="alignAccFollowNode1" presStyleIdx="9" presStyleCnt="33">
        <dgm:presLayoutVars>
          <dgm:chMax val="0"/>
          <dgm:bulletEnabled val="1"/>
        </dgm:presLayoutVars>
      </dgm:prSet>
      <dgm:spPr/>
    </dgm:pt>
    <dgm:pt modelId="{80647BF0-5E5F-45F5-8421-85469C14118C}" type="pres">
      <dgm:prSet presAssocID="{2FF8DF70-7475-4AD4-B8EA-1835B5B469CA}" presName="sibTrans" presStyleLbl="sibTrans2D1" presStyleIdx="10" presStyleCnt="33"/>
      <dgm:spPr/>
    </dgm:pt>
    <dgm:pt modelId="{BE11E6AF-A58B-48EC-868F-60D111DC667F}" type="pres">
      <dgm:prSet presAssocID="{1D65021B-7E39-495B-9599-3F844BA9792A}" presName="child" presStyleLbl="alignAccFollowNode1" presStyleIdx="10" presStyleCnt="33">
        <dgm:presLayoutVars>
          <dgm:chMax val="0"/>
          <dgm:bulletEnabled val="1"/>
        </dgm:presLayoutVars>
      </dgm:prSet>
      <dgm:spPr/>
    </dgm:pt>
    <dgm:pt modelId="{4DEF7F2E-C452-4EB7-8CA7-FBA4AB1A582D}" type="pres">
      <dgm:prSet presAssocID="{D1EEEA92-7928-48B6-A421-7647E80D646E}" presName="sibTrans" presStyleLbl="sibTrans2D1" presStyleIdx="11" presStyleCnt="33"/>
      <dgm:spPr/>
    </dgm:pt>
    <dgm:pt modelId="{24BCE0F4-CA5B-45EE-AE2E-024E66E48F39}" type="pres">
      <dgm:prSet presAssocID="{87749B9E-8784-4075-964C-DE8AF5BE9F96}" presName="child" presStyleLbl="alignAccFollowNode1" presStyleIdx="11" presStyleCnt="33">
        <dgm:presLayoutVars>
          <dgm:chMax val="0"/>
          <dgm:bulletEnabled val="1"/>
        </dgm:presLayoutVars>
      </dgm:prSet>
      <dgm:spPr/>
    </dgm:pt>
    <dgm:pt modelId="{73B31B11-F8EE-4391-B90D-B9014A6C8ED8}" type="pres">
      <dgm:prSet presAssocID="{6457F9D2-37FA-4377-B304-1CA10612E430}" presName="hSp" presStyleCnt="0"/>
      <dgm:spPr/>
    </dgm:pt>
    <dgm:pt modelId="{036CAD8C-AEBB-4422-BF46-2845366DFF14}" type="pres">
      <dgm:prSet presAssocID="{D9E5F8CB-D4B5-4436-89D3-3566ADB42FDC}" presName="vertFlow" presStyleCnt="0"/>
      <dgm:spPr/>
    </dgm:pt>
    <dgm:pt modelId="{5E7F8A0A-F5BA-4711-8F62-2528CEC6D1C6}" type="pres">
      <dgm:prSet presAssocID="{D9E5F8CB-D4B5-4436-89D3-3566ADB42FDC}" presName="header" presStyleLbl="node1" presStyleIdx="2" presStyleCnt="5"/>
      <dgm:spPr/>
    </dgm:pt>
    <dgm:pt modelId="{5CB6D6C5-50B7-4D0C-92F7-BF67BC66360D}" type="pres">
      <dgm:prSet presAssocID="{2EAE6733-4CB6-4459-997C-4DCDF7F38340}" presName="parTrans" presStyleLbl="sibTrans2D1" presStyleIdx="12" presStyleCnt="33"/>
      <dgm:spPr/>
    </dgm:pt>
    <dgm:pt modelId="{DC406397-0C7D-4230-B24E-4E9083907957}" type="pres">
      <dgm:prSet presAssocID="{6CC93FCF-8245-434D-8EF7-59A4AA24BDFF}" presName="child" presStyleLbl="alignAccFollowNode1" presStyleIdx="12" presStyleCnt="33">
        <dgm:presLayoutVars>
          <dgm:chMax val="0"/>
          <dgm:bulletEnabled val="1"/>
        </dgm:presLayoutVars>
      </dgm:prSet>
      <dgm:spPr/>
    </dgm:pt>
    <dgm:pt modelId="{ADE9754B-8473-4EF9-B58D-C941AFA2D923}" type="pres">
      <dgm:prSet presAssocID="{82545F29-7F5D-4466-A96C-3CB4AFBC042A}" presName="sibTrans" presStyleLbl="sibTrans2D1" presStyleIdx="13" presStyleCnt="33"/>
      <dgm:spPr/>
    </dgm:pt>
    <dgm:pt modelId="{31C6C700-1F8E-4532-8E29-7DCEC7EDE6C5}" type="pres">
      <dgm:prSet presAssocID="{198C1D01-1A0C-4E0B-A170-0E7AFA0B878B}" presName="child" presStyleLbl="alignAccFollowNode1" presStyleIdx="13" presStyleCnt="33">
        <dgm:presLayoutVars>
          <dgm:chMax val="0"/>
          <dgm:bulletEnabled val="1"/>
        </dgm:presLayoutVars>
      </dgm:prSet>
      <dgm:spPr/>
    </dgm:pt>
    <dgm:pt modelId="{BC5AD544-F046-4028-BE74-BB507B2B2BE0}" type="pres">
      <dgm:prSet presAssocID="{498C284B-572A-4173-A378-BDA4815545B2}" presName="sibTrans" presStyleLbl="sibTrans2D1" presStyleIdx="14" presStyleCnt="33"/>
      <dgm:spPr/>
    </dgm:pt>
    <dgm:pt modelId="{29DC795E-26C0-493E-97D4-8CFCF245A6E2}" type="pres">
      <dgm:prSet presAssocID="{C3A6DE61-60DE-4EAE-AAC5-98EDE5BF153A}" presName="child" presStyleLbl="alignAccFollowNode1" presStyleIdx="14" presStyleCnt="33">
        <dgm:presLayoutVars>
          <dgm:chMax val="0"/>
          <dgm:bulletEnabled val="1"/>
        </dgm:presLayoutVars>
      </dgm:prSet>
      <dgm:spPr/>
    </dgm:pt>
    <dgm:pt modelId="{4DDFE72B-24D1-400E-A5D3-61170AB6D9E7}" type="pres">
      <dgm:prSet presAssocID="{7636567B-1959-41DA-B553-9E49AE2CB2F2}" presName="sibTrans" presStyleLbl="sibTrans2D1" presStyleIdx="15" presStyleCnt="33"/>
      <dgm:spPr/>
    </dgm:pt>
    <dgm:pt modelId="{7E504398-D2C7-4A46-8798-F371C8A5AE6F}" type="pres">
      <dgm:prSet presAssocID="{B0D7319E-6E65-45DD-9273-3BCEA1A096EF}" presName="child" presStyleLbl="alignAccFollowNode1" presStyleIdx="15" presStyleCnt="33">
        <dgm:presLayoutVars>
          <dgm:chMax val="0"/>
          <dgm:bulletEnabled val="1"/>
        </dgm:presLayoutVars>
      </dgm:prSet>
      <dgm:spPr/>
    </dgm:pt>
    <dgm:pt modelId="{EDCA17B6-8724-45BE-9E66-EA36536F821A}" type="pres">
      <dgm:prSet presAssocID="{737CA0B9-299A-4A4D-B811-281F578482B4}" presName="sibTrans" presStyleLbl="sibTrans2D1" presStyleIdx="16" presStyleCnt="33"/>
      <dgm:spPr/>
    </dgm:pt>
    <dgm:pt modelId="{17BBC123-0125-4598-8A5E-DC139BAC1D27}" type="pres">
      <dgm:prSet presAssocID="{E6B1A27D-D4B5-42F1-9BBC-7A17BFBDE986}" presName="child" presStyleLbl="alignAccFollowNode1" presStyleIdx="16" presStyleCnt="33">
        <dgm:presLayoutVars>
          <dgm:chMax val="0"/>
          <dgm:bulletEnabled val="1"/>
        </dgm:presLayoutVars>
      </dgm:prSet>
      <dgm:spPr/>
    </dgm:pt>
    <dgm:pt modelId="{01CC6E0B-C8E6-4CD6-ACDF-F964D5224A53}" type="pres">
      <dgm:prSet presAssocID="{504D696A-ADA4-4746-B188-938340EAB64E}" presName="sibTrans" presStyleLbl="sibTrans2D1" presStyleIdx="17" presStyleCnt="33"/>
      <dgm:spPr/>
    </dgm:pt>
    <dgm:pt modelId="{938F8FB4-60F7-4EA5-9F91-AF4C5AA8E7BD}" type="pres">
      <dgm:prSet presAssocID="{AC5D22B5-23BF-4EE1-8FDB-3F827A408D63}" presName="child" presStyleLbl="alignAccFollowNode1" presStyleIdx="17" presStyleCnt="33">
        <dgm:presLayoutVars>
          <dgm:chMax val="0"/>
          <dgm:bulletEnabled val="1"/>
        </dgm:presLayoutVars>
      </dgm:prSet>
      <dgm:spPr/>
    </dgm:pt>
    <dgm:pt modelId="{731E0513-1475-41BC-AF2B-F9EEBCD32974}" type="pres">
      <dgm:prSet presAssocID="{D9E5F8CB-D4B5-4436-89D3-3566ADB42FDC}" presName="hSp" presStyleCnt="0"/>
      <dgm:spPr/>
    </dgm:pt>
    <dgm:pt modelId="{0CE4833C-F8DC-4A1A-9305-23D4A3E096D8}" type="pres">
      <dgm:prSet presAssocID="{AE731580-E335-4C30-9BC1-77973E0D9AE4}" presName="vertFlow" presStyleCnt="0"/>
      <dgm:spPr/>
    </dgm:pt>
    <dgm:pt modelId="{66DAE2F0-8301-4985-9711-362025B3E398}" type="pres">
      <dgm:prSet presAssocID="{AE731580-E335-4C30-9BC1-77973E0D9AE4}" presName="header" presStyleLbl="node1" presStyleIdx="3" presStyleCnt="5"/>
      <dgm:spPr/>
    </dgm:pt>
    <dgm:pt modelId="{EC37E87D-6EE3-4A69-8888-39D8C2DA9BB4}" type="pres">
      <dgm:prSet presAssocID="{A70EE8E1-AFFE-4AB3-94C5-3BAC3473F495}" presName="parTrans" presStyleLbl="sibTrans2D1" presStyleIdx="18" presStyleCnt="33"/>
      <dgm:spPr/>
    </dgm:pt>
    <dgm:pt modelId="{8A11FA0A-09CA-4AE7-A211-D0EDB134A163}" type="pres">
      <dgm:prSet presAssocID="{312E77A9-666A-45F8-9FF6-7F4F7FA865B9}" presName="child" presStyleLbl="alignAccFollowNode1" presStyleIdx="18" presStyleCnt="33">
        <dgm:presLayoutVars>
          <dgm:chMax val="0"/>
          <dgm:bulletEnabled val="1"/>
        </dgm:presLayoutVars>
      </dgm:prSet>
      <dgm:spPr/>
    </dgm:pt>
    <dgm:pt modelId="{316F0F78-4F61-4E17-A2C9-2FA761E83956}" type="pres">
      <dgm:prSet presAssocID="{07FDE8F3-F375-4482-8D70-5E980535559A}" presName="sibTrans" presStyleLbl="sibTrans2D1" presStyleIdx="19" presStyleCnt="33"/>
      <dgm:spPr/>
    </dgm:pt>
    <dgm:pt modelId="{F4961CA7-EC38-49C2-BDE7-C2028DA5B6F8}" type="pres">
      <dgm:prSet presAssocID="{0EAEC6CC-15D9-4032-A97D-9A91E26ED3D1}" presName="child" presStyleLbl="alignAccFollowNode1" presStyleIdx="19" presStyleCnt="33">
        <dgm:presLayoutVars>
          <dgm:chMax val="0"/>
          <dgm:bulletEnabled val="1"/>
        </dgm:presLayoutVars>
      </dgm:prSet>
      <dgm:spPr/>
    </dgm:pt>
    <dgm:pt modelId="{01AB8391-7EFC-4CEB-B766-E383BB844449}" type="pres">
      <dgm:prSet presAssocID="{2F1178FC-A555-4096-8AF2-A80674F512D1}" presName="sibTrans" presStyleLbl="sibTrans2D1" presStyleIdx="20" presStyleCnt="33"/>
      <dgm:spPr/>
    </dgm:pt>
    <dgm:pt modelId="{523B05DA-AC95-4FF0-9949-5E9D7DCC1CED}" type="pres">
      <dgm:prSet presAssocID="{0235364D-57E1-4C3E-BE00-35896855F081}" presName="child" presStyleLbl="alignAccFollowNode1" presStyleIdx="20" presStyleCnt="33">
        <dgm:presLayoutVars>
          <dgm:chMax val="0"/>
          <dgm:bulletEnabled val="1"/>
        </dgm:presLayoutVars>
      </dgm:prSet>
      <dgm:spPr/>
    </dgm:pt>
    <dgm:pt modelId="{2FB7D260-F2A5-42FA-9FB2-35F3A5806DB2}" type="pres">
      <dgm:prSet presAssocID="{1C2CD85A-8531-42DD-AE0A-7D6884036EE0}" presName="sibTrans" presStyleLbl="sibTrans2D1" presStyleIdx="21" presStyleCnt="33"/>
      <dgm:spPr/>
    </dgm:pt>
    <dgm:pt modelId="{8F4E3B4A-89F4-4C72-AB21-11D54BCB400F}" type="pres">
      <dgm:prSet presAssocID="{E73A7198-CBE3-4096-A7E1-B4872AFFEE16}" presName="child" presStyleLbl="alignAccFollowNode1" presStyleIdx="21" presStyleCnt="33">
        <dgm:presLayoutVars>
          <dgm:chMax val="0"/>
          <dgm:bulletEnabled val="1"/>
        </dgm:presLayoutVars>
      </dgm:prSet>
      <dgm:spPr/>
    </dgm:pt>
    <dgm:pt modelId="{3A8C23F4-A8A6-46CD-AE05-9EC4AA19EF1C}" type="pres">
      <dgm:prSet presAssocID="{DD515298-62C9-4F01-A01F-F13A641464CC}" presName="sibTrans" presStyleLbl="sibTrans2D1" presStyleIdx="22" presStyleCnt="33"/>
      <dgm:spPr/>
    </dgm:pt>
    <dgm:pt modelId="{D0CAC46E-2522-43AE-A01C-7AFAF2DAFF27}" type="pres">
      <dgm:prSet presAssocID="{EB04EEA1-4AC8-402F-BB07-100283ADBE1B}" presName="child" presStyleLbl="alignAccFollowNode1" presStyleIdx="22" presStyleCnt="33">
        <dgm:presLayoutVars>
          <dgm:chMax val="0"/>
          <dgm:bulletEnabled val="1"/>
        </dgm:presLayoutVars>
      </dgm:prSet>
      <dgm:spPr/>
    </dgm:pt>
    <dgm:pt modelId="{251AB9C0-7230-4A70-9450-72AAC6B18D93}" type="pres">
      <dgm:prSet presAssocID="{0B893895-EEC7-4E7A-A86A-FC9F081D6C9D}" presName="sibTrans" presStyleLbl="sibTrans2D1" presStyleIdx="23" presStyleCnt="33"/>
      <dgm:spPr/>
    </dgm:pt>
    <dgm:pt modelId="{BF05426C-A60C-4C4B-B5BB-591EC57D0F41}" type="pres">
      <dgm:prSet presAssocID="{5D651C61-EF3F-4118-A496-2800B6F03857}" presName="child" presStyleLbl="alignAccFollowNode1" presStyleIdx="23" presStyleCnt="33">
        <dgm:presLayoutVars>
          <dgm:chMax val="0"/>
          <dgm:bulletEnabled val="1"/>
        </dgm:presLayoutVars>
      </dgm:prSet>
      <dgm:spPr/>
    </dgm:pt>
    <dgm:pt modelId="{4B30EEF9-EC1C-4DBF-A07F-23277618C4AD}" type="pres">
      <dgm:prSet presAssocID="{6DFA425A-188C-4925-B316-371BEF69500F}" presName="sibTrans" presStyleLbl="sibTrans2D1" presStyleIdx="24" presStyleCnt="33"/>
      <dgm:spPr/>
    </dgm:pt>
    <dgm:pt modelId="{F3CE1E39-2268-47C6-9357-45691DA6E5A7}" type="pres">
      <dgm:prSet presAssocID="{9D66D815-1581-4FB5-8AE8-9BC877A20B52}" presName="child" presStyleLbl="alignAccFollowNode1" presStyleIdx="24" presStyleCnt="33">
        <dgm:presLayoutVars>
          <dgm:chMax val="0"/>
          <dgm:bulletEnabled val="1"/>
        </dgm:presLayoutVars>
      </dgm:prSet>
      <dgm:spPr/>
    </dgm:pt>
    <dgm:pt modelId="{28E6FCBA-8D27-4447-9F2F-F773AA189C10}" type="pres">
      <dgm:prSet presAssocID="{81670CE9-E331-4233-914D-3F92AF208BE4}" presName="sibTrans" presStyleLbl="sibTrans2D1" presStyleIdx="25" presStyleCnt="33"/>
      <dgm:spPr/>
    </dgm:pt>
    <dgm:pt modelId="{DD399DB4-EC06-4BA3-8857-554E65BFA468}" type="pres">
      <dgm:prSet presAssocID="{69FD549B-EB48-465B-ACF8-EE8F4CA88345}" presName="child" presStyleLbl="alignAccFollowNode1" presStyleIdx="25" presStyleCnt="33">
        <dgm:presLayoutVars>
          <dgm:chMax val="0"/>
          <dgm:bulletEnabled val="1"/>
        </dgm:presLayoutVars>
      </dgm:prSet>
      <dgm:spPr/>
    </dgm:pt>
    <dgm:pt modelId="{9776664B-AA25-457F-A553-9B86EAA878D2}" type="pres">
      <dgm:prSet presAssocID="{AE731580-E335-4C30-9BC1-77973E0D9AE4}" presName="hSp" presStyleCnt="0"/>
      <dgm:spPr/>
    </dgm:pt>
    <dgm:pt modelId="{88C1359D-2196-44F0-90B4-9694AA1FAC97}" type="pres">
      <dgm:prSet presAssocID="{98614310-28BD-4A8E-8AE2-82B5F0DC5AE3}" presName="vertFlow" presStyleCnt="0"/>
      <dgm:spPr/>
    </dgm:pt>
    <dgm:pt modelId="{071E65B4-68A0-481C-86C4-8C53710256ED}" type="pres">
      <dgm:prSet presAssocID="{98614310-28BD-4A8E-8AE2-82B5F0DC5AE3}" presName="header" presStyleLbl="node1" presStyleIdx="4" presStyleCnt="5"/>
      <dgm:spPr/>
    </dgm:pt>
    <dgm:pt modelId="{B79C5CF0-EBAC-4101-9F4C-EF7A219B649A}" type="pres">
      <dgm:prSet presAssocID="{C2737B08-2AEB-4AD8-920A-5A657830BE49}" presName="parTrans" presStyleLbl="sibTrans2D1" presStyleIdx="26" presStyleCnt="33"/>
      <dgm:spPr/>
    </dgm:pt>
    <dgm:pt modelId="{1B2FB160-2FAF-4F69-BB42-D937D560017E}" type="pres">
      <dgm:prSet presAssocID="{E4EBDFDC-835B-4DC9-8FB9-D93F6AA874A0}" presName="child" presStyleLbl="alignAccFollowNode1" presStyleIdx="26" presStyleCnt="33">
        <dgm:presLayoutVars>
          <dgm:chMax val="0"/>
          <dgm:bulletEnabled val="1"/>
        </dgm:presLayoutVars>
      </dgm:prSet>
      <dgm:spPr/>
    </dgm:pt>
    <dgm:pt modelId="{61444455-B152-4225-9160-F74C5A40FCB6}" type="pres">
      <dgm:prSet presAssocID="{985B3796-27D7-48A2-8719-D1B83B7F3EF5}" presName="sibTrans" presStyleLbl="sibTrans2D1" presStyleIdx="27" presStyleCnt="33"/>
      <dgm:spPr/>
    </dgm:pt>
    <dgm:pt modelId="{1342DF45-859D-4501-83B2-6905A4F0D1C3}" type="pres">
      <dgm:prSet presAssocID="{D873849D-4104-4F8D-81B3-D1576BF5FB74}" presName="child" presStyleLbl="alignAccFollowNode1" presStyleIdx="27" presStyleCnt="33">
        <dgm:presLayoutVars>
          <dgm:chMax val="0"/>
          <dgm:bulletEnabled val="1"/>
        </dgm:presLayoutVars>
      </dgm:prSet>
      <dgm:spPr/>
    </dgm:pt>
    <dgm:pt modelId="{7DC2D524-D3C3-483D-9478-4AB2C3E61BB3}" type="pres">
      <dgm:prSet presAssocID="{09B397CD-13BF-44F6-B4EE-133F21E49290}" presName="sibTrans" presStyleLbl="sibTrans2D1" presStyleIdx="28" presStyleCnt="33"/>
      <dgm:spPr/>
    </dgm:pt>
    <dgm:pt modelId="{9D79B69A-BE19-4BC3-B2C8-C199CF592B64}" type="pres">
      <dgm:prSet presAssocID="{D47AE614-5AFB-443D-ACAA-9827DEC6512B}" presName="child" presStyleLbl="alignAccFollowNode1" presStyleIdx="28" presStyleCnt="33">
        <dgm:presLayoutVars>
          <dgm:chMax val="0"/>
          <dgm:bulletEnabled val="1"/>
        </dgm:presLayoutVars>
      </dgm:prSet>
      <dgm:spPr/>
    </dgm:pt>
    <dgm:pt modelId="{411E2567-9FBD-4827-A5C9-600A9E13D974}" type="pres">
      <dgm:prSet presAssocID="{A43D9020-63E2-4D44-B3B1-946479EE3BBB}" presName="sibTrans" presStyleLbl="sibTrans2D1" presStyleIdx="29" presStyleCnt="33"/>
      <dgm:spPr/>
    </dgm:pt>
    <dgm:pt modelId="{261F73FA-B49E-4AB5-9332-BEFBE40885F8}" type="pres">
      <dgm:prSet presAssocID="{7DEE4312-3489-4D68-9F95-4402F47904D3}" presName="child" presStyleLbl="alignAccFollowNode1" presStyleIdx="29" presStyleCnt="33">
        <dgm:presLayoutVars>
          <dgm:chMax val="0"/>
          <dgm:bulletEnabled val="1"/>
        </dgm:presLayoutVars>
      </dgm:prSet>
      <dgm:spPr/>
    </dgm:pt>
    <dgm:pt modelId="{ECD4CF92-751B-4F26-9375-E82C7ABD0223}" type="pres">
      <dgm:prSet presAssocID="{0ED49050-148C-4C3A-8F53-CB3297FE3335}" presName="sibTrans" presStyleLbl="sibTrans2D1" presStyleIdx="30" presStyleCnt="33"/>
      <dgm:spPr/>
    </dgm:pt>
    <dgm:pt modelId="{7A891BCF-7349-497A-AA54-7C455E7418EE}" type="pres">
      <dgm:prSet presAssocID="{05FB3FB5-1AE5-4ECF-A5CB-186389F214B5}" presName="child" presStyleLbl="alignAccFollowNode1" presStyleIdx="30" presStyleCnt="33">
        <dgm:presLayoutVars>
          <dgm:chMax val="0"/>
          <dgm:bulletEnabled val="1"/>
        </dgm:presLayoutVars>
      </dgm:prSet>
      <dgm:spPr/>
    </dgm:pt>
    <dgm:pt modelId="{8015FD5E-C915-4B18-AED9-C01B09D9E01B}" type="pres">
      <dgm:prSet presAssocID="{BE1BE311-DD4C-4668-BB89-6C88B921A606}" presName="sibTrans" presStyleLbl="sibTrans2D1" presStyleIdx="31" presStyleCnt="33"/>
      <dgm:spPr/>
    </dgm:pt>
    <dgm:pt modelId="{D7A95528-6953-4C26-B4D6-714A4CABB36B}" type="pres">
      <dgm:prSet presAssocID="{A1E3B268-2EDD-4A45-8FE8-494715B557EA}" presName="child" presStyleLbl="alignAccFollowNode1" presStyleIdx="31" presStyleCnt="33">
        <dgm:presLayoutVars>
          <dgm:chMax val="0"/>
          <dgm:bulletEnabled val="1"/>
        </dgm:presLayoutVars>
      </dgm:prSet>
      <dgm:spPr/>
    </dgm:pt>
    <dgm:pt modelId="{DE26AFD1-6A8C-4F4A-8CFE-DF9503C8A2A4}" type="pres">
      <dgm:prSet presAssocID="{93EE0001-EBD8-4779-85BC-FE281363AFE3}" presName="sibTrans" presStyleLbl="sibTrans2D1" presStyleIdx="32" presStyleCnt="33"/>
      <dgm:spPr/>
    </dgm:pt>
    <dgm:pt modelId="{3BD308A7-AE8D-4324-9688-0ADD6664ACDE}" type="pres">
      <dgm:prSet presAssocID="{E916B843-9408-46B3-A477-574ECEAB0ED4}" presName="child" presStyleLbl="alignAccFollowNode1" presStyleIdx="32" presStyleCnt="33">
        <dgm:presLayoutVars>
          <dgm:chMax val="0"/>
          <dgm:bulletEnabled val="1"/>
        </dgm:presLayoutVars>
      </dgm:prSet>
      <dgm:spPr/>
    </dgm:pt>
  </dgm:ptLst>
  <dgm:cxnLst>
    <dgm:cxn modelId="{F6B27E01-4BE0-407F-BBD2-FD731753B468}" srcId="{6457F9D2-37FA-4377-B304-1CA10612E430}" destId="{4218CA2A-0185-481A-BF1E-4CAFBB8C96A6}" srcOrd="3" destOrd="0" parTransId="{52262683-BF31-4562-9285-1C9F497A924B}" sibTransId="{94C26CF2-D668-40E7-BBB1-8AE5422BE157}"/>
    <dgm:cxn modelId="{C3803002-82FE-4117-8D78-A88B683259F9}" srcId="{98614310-28BD-4A8E-8AE2-82B5F0DC5AE3}" destId="{05FB3FB5-1AE5-4ECF-A5CB-186389F214B5}" srcOrd="4" destOrd="0" parTransId="{321A67D6-69DD-48EC-BE47-5F0DF18BA147}" sibTransId="{BE1BE311-DD4C-4668-BB89-6C88B921A606}"/>
    <dgm:cxn modelId="{E4D65703-A661-4360-A3AC-9C085402364A}" srcId="{06751AED-0664-406E-97C8-622C46D4D9BA}" destId="{C805A798-D74B-4246-B41C-2FA2073704C2}" srcOrd="4" destOrd="0" parTransId="{FA0593D8-A9E4-473D-BC3B-F546FF82BDC5}" sibTransId="{55209F98-D9FB-4558-8D01-D7425C6DFFA8}"/>
    <dgm:cxn modelId="{E4CFDE05-2630-4F30-8CBA-07F8D88BC41B}" type="presOf" srcId="{82545F29-7F5D-4466-A96C-3CB4AFBC042A}" destId="{ADE9754B-8473-4EF9-B58D-C941AFA2D923}" srcOrd="0" destOrd="0" presId="urn:microsoft.com/office/officeart/2005/8/layout/lProcess1"/>
    <dgm:cxn modelId="{CDF1FF05-8225-4C9C-88FF-F523A38521EE}" srcId="{D9E5F8CB-D4B5-4436-89D3-3566ADB42FDC}" destId="{6CC93FCF-8245-434D-8EF7-59A4AA24BDFF}" srcOrd="0" destOrd="0" parTransId="{2EAE6733-4CB6-4459-997C-4DCDF7F38340}" sibTransId="{82545F29-7F5D-4466-A96C-3CB4AFBC042A}"/>
    <dgm:cxn modelId="{63842C07-62D9-4D51-93B9-39DFD76018CC}" type="presOf" srcId="{4218CA2A-0185-481A-BF1E-4CAFBB8C96A6}" destId="{9F201CF0-713E-400A-8C8B-FFBD451EC128}" srcOrd="0" destOrd="0" presId="urn:microsoft.com/office/officeart/2005/8/layout/lProcess1"/>
    <dgm:cxn modelId="{BDCD1508-B764-47BC-8D55-5613EC8758F2}" type="presOf" srcId="{D0ED0AD2-9B35-45E4-8642-D5D891431306}" destId="{88A0C7AF-4DDD-41ED-873A-1E9F9CD79D75}" srcOrd="0" destOrd="0" presId="urn:microsoft.com/office/officeart/2005/8/layout/lProcess1"/>
    <dgm:cxn modelId="{42A90709-A08B-4ADC-B3A6-1FA0E4BD1C61}" srcId="{D9E5F8CB-D4B5-4436-89D3-3566ADB42FDC}" destId="{198C1D01-1A0C-4E0B-A170-0E7AFA0B878B}" srcOrd="1" destOrd="0" parTransId="{376C691A-8A65-41C0-A686-99EE6D8155F7}" sibTransId="{498C284B-572A-4173-A378-BDA4815545B2}"/>
    <dgm:cxn modelId="{CE8BE10C-8841-4B5F-B061-FCEB16BD4F21}" type="presOf" srcId="{498C284B-572A-4173-A378-BDA4815545B2}" destId="{BC5AD544-F046-4028-BE74-BB507B2B2BE0}" srcOrd="0" destOrd="0" presId="urn:microsoft.com/office/officeart/2005/8/layout/lProcess1"/>
    <dgm:cxn modelId="{1ECFB70E-CA4C-4FBD-A053-E28CC0B68136}" type="presOf" srcId="{06751AED-0664-406E-97C8-622C46D4D9BA}" destId="{1447AF4D-BC3A-4AC3-A257-F7F853FFEAB9}" srcOrd="0" destOrd="0" presId="urn:microsoft.com/office/officeart/2005/8/layout/lProcess1"/>
    <dgm:cxn modelId="{41DE1510-E886-4DA9-A6BB-B8A611F1FA71}" type="presOf" srcId="{504D696A-ADA4-4746-B188-938340EAB64E}" destId="{01CC6E0B-C8E6-4CD6-ACDF-F964D5224A53}" srcOrd="0" destOrd="0" presId="urn:microsoft.com/office/officeart/2005/8/layout/lProcess1"/>
    <dgm:cxn modelId="{C600BC11-F0C9-4AE1-9866-6DD107765EE6}" type="presOf" srcId="{9D66D815-1581-4FB5-8AE8-9BC877A20B52}" destId="{F3CE1E39-2268-47C6-9357-45691DA6E5A7}" srcOrd="0" destOrd="0" presId="urn:microsoft.com/office/officeart/2005/8/layout/lProcess1"/>
    <dgm:cxn modelId="{5688A814-28BC-4BCD-AF6C-44030B0C3DCE}" type="presOf" srcId="{D9E5F8CB-D4B5-4436-89D3-3566ADB42FDC}" destId="{5E7F8A0A-F5BA-4711-8F62-2528CEC6D1C6}" srcOrd="0" destOrd="0" presId="urn:microsoft.com/office/officeart/2005/8/layout/lProcess1"/>
    <dgm:cxn modelId="{130A3D18-4E2B-4EE4-8C22-9C994E174A74}" type="presOf" srcId="{87749B9E-8784-4075-964C-DE8AF5BE9F96}" destId="{24BCE0F4-CA5B-45EE-AE2E-024E66E48F39}" srcOrd="0" destOrd="0" presId="urn:microsoft.com/office/officeart/2005/8/layout/lProcess1"/>
    <dgm:cxn modelId="{A4046F19-26DE-43D6-AB1E-058E572A5C2C}" type="presOf" srcId="{6457F9D2-37FA-4377-B304-1CA10612E430}" destId="{1EFC90FE-41D1-4ECE-AB41-CCB8A4EFADDD}" srcOrd="0" destOrd="0" presId="urn:microsoft.com/office/officeart/2005/8/layout/lProcess1"/>
    <dgm:cxn modelId="{2025241F-6AB6-45CB-9FE0-8E2980B6CD72}" type="presOf" srcId="{0C9FFBF2-04F5-4125-AD05-BED3BF76A243}" destId="{54AD5A39-B772-4F68-AF82-55808A500C7D}" srcOrd="0" destOrd="0" presId="urn:microsoft.com/office/officeart/2005/8/layout/lProcess1"/>
    <dgm:cxn modelId="{CADC4D21-070A-402F-BB8B-E39DD0378F6A}" type="presOf" srcId="{71BF265A-F5F0-4555-8A1C-E02D0697E31D}" destId="{14EF4226-AF06-4383-82EE-B69510F12744}" srcOrd="0" destOrd="0" presId="urn:microsoft.com/office/officeart/2005/8/layout/lProcess1"/>
    <dgm:cxn modelId="{A77EA522-3F17-4381-9DFE-2E2BB6D0290C}" srcId="{06751AED-0664-406E-97C8-622C46D4D9BA}" destId="{7548D992-87D7-490A-AADD-B3274A0DBB03}" srcOrd="1" destOrd="0" parTransId="{7B695B12-7992-4CAF-8445-F50515D8C655}" sibTransId="{71BF265A-F5F0-4555-8A1C-E02D0697E31D}"/>
    <dgm:cxn modelId="{B44F3023-CBA0-4698-9834-10345FB019E3}" type="presOf" srcId="{C2737B08-2AEB-4AD8-920A-5A657830BE49}" destId="{B79C5CF0-EBAC-4101-9F4C-EF7A219B649A}" srcOrd="0" destOrd="0" presId="urn:microsoft.com/office/officeart/2005/8/layout/lProcess1"/>
    <dgm:cxn modelId="{48F27124-8ED3-4C76-BB83-A2F11F495AEB}" type="presOf" srcId="{94C26CF2-D668-40E7-BBB1-8AE5422BE157}" destId="{991D9F31-D7A9-4BAA-838F-B35F206AAFE2}" srcOrd="0" destOrd="0" presId="urn:microsoft.com/office/officeart/2005/8/layout/lProcess1"/>
    <dgm:cxn modelId="{F5F8EA25-28B3-4B8A-BB9E-C5AC3984C4F8}" type="presOf" srcId="{0B893895-EEC7-4E7A-A86A-FC9F081D6C9D}" destId="{251AB9C0-7230-4A70-9450-72AAC6B18D93}" srcOrd="0" destOrd="0" presId="urn:microsoft.com/office/officeart/2005/8/layout/lProcess1"/>
    <dgm:cxn modelId="{1AA7FE2D-B160-484D-8C59-E64FA1CEDA29}" type="presOf" srcId="{0ED49050-148C-4C3A-8F53-CB3297FE3335}" destId="{ECD4CF92-751B-4F26-9375-E82C7ABD0223}" srcOrd="0" destOrd="0" presId="urn:microsoft.com/office/officeart/2005/8/layout/lProcess1"/>
    <dgm:cxn modelId="{77631835-D7B2-46C8-AAEF-DFA01A3E2A02}" type="presOf" srcId="{98614310-28BD-4A8E-8AE2-82B5F0DC5AE3}" destId="{071E65B4-68A0-481C-86C4-8C53710256ED}" srcOrd="0" destOrd="0" presId="urn:microsoft.com/office/officeart/2005/8/layout/lProcess1"/>
    <dgm:cxn modelId="{30D97D37-B21A-425A-AAB0-BC82BCDF842A}" type="presOf" srcId="{737CA0B9-299A-4A4D-B811-281F578482B4}" destId="{EDCA17B6-8724-45BE-9E66-EA36536F821A}" srcOrd="0" destOrd="0" presId="urn:microsoft.com/office/officeart/2005/8/layout/lProcess1"/>
    <dgm:cxn modelId="{FF6B9239-E6C5-4B94-A4B8-81F5A8C4A1BA}" type="presOf" srcId="{7636567B-1959-41DA-B553-9E49AE2CB2F2}" destId="{4DDFE72B-24D1-400E-A5D3-61170AB6D9E7}" srcOrd="0" destOrd="0" presId="urn:microsoft.com/office/officeart/2005/8/layout/lProcess1"/>
    <dgm:cxn modelId="{E8C35F40-C721-43BC-A6F7-BFCA75D51A2B}" srcId="{6457F9D2-37FA-4377-B304-1CA10612E430}" destId="{10AD0DE7-6F03-4047-A48D-4C1F979C07D9}" srcOrd="0" destOrd="0" parTransId="{65E5F6A2-FC95-4857-A008-3799C8BE30A3}" sibTransId="{31E9C11A-793C-44DC-A5D6-EC1C96DD1A9C}"/>
    <dgm:cxn modelId="{CBC84D40-7036-412C-8A6F-AE6A1C8018DA}" type="presOf" srcId="{312E77A9-666A-45F8-9FF6-7F4F7FA865B9}" destId="{8A11FA0A-09CA-4AE7-A211-D0EDB134A163}" srcOrd="0" destOrd="0" presId="urn:microsoft.com/office/officeart/2005/8/layout/lProcess1"/>
    <dgm:cxn modelId="{2FF2F65D-662B-41BF-8DD2-249AADC8FDDA}" type="presOf" srcId="{6DFA425A-188C-4925-B316-371BEF69500F}" destId="{4B30EEF9-EC1C-4DBF-A07F-23277618C4AD}" srcOrd="0" destOrd="0" presId="urn:microsoft.com/office/officeart/2005/8/layout/lProcess1"/>
    <dgm:cxn modelId="{1183665E-73E0-4924-A7CA-38C0210C2B27}" srcId="{98614310-28BD-4A8E-8AE2-82B5F0DC5AE3}" destId="{7DEE4312-3489-4D68-9F95-4402F47904D3}" srcOrd="3" destOrd="0" parTransId="{31D67CD8-2FFE-4517-887D-FC4E14AF347F}" sibTransId="{0ED49050-148C-4C3A-8F53-CB3297FE3335}"/>
    <dgm:cxn modelId="{54E8BF5E-CE09-43DE-820E-DBF58CB4D0E4}" type="presOf" srcId="{3C67EFF9-6922-417F-9FD9-B1220B54ADA4}" destId="{BEA9940A-78F5-47FA-BBAA-FB98E00A1C66}" srcOrd="0" destOrd="0" presId="urn:microsoft.com/office/officeart/2005/8/layout/lProcess1"/>
    <dgm:cxn modelId="{5B177643-88F3-4710-9334-B975C5B781E3}" srcId="{A3E0A568-4319-40C2-8700-0B9F574D9E92}" destId="{06751AED-0664-406E-97C8-622C46D4D9BA}" srcOrd="0" destOrd="0" parTransId="{A65F9353-0E0C-4F5D-8248-7CDB86D1D11A}" sibTransId="{A2CBF93C-D2CB-4192-A7A6-65785B9AE4B5}"/>
    <dgm:cxn modelId="{047CA565-6975-4FFE-AF36-1690363B04D8}" type="presOf" srcId="{33930DF4-0DE6-4C76-8D18-9326C0FC914D}" destId="{C10ADC17-6E74-49C0-8E9B-7F46E2AD61A1}" srcOrd="0" destOrd="0" presId="urn:microsoft.com/office/officeart/2005/8/layout/lProcess1"/>
    <dgm:cxn modelId="{FE23A147-DEF6-42F5-9ACD-7B26A11137F8}" srcId="{AE731580-E335-4C30-9BC1-77973E0D9AE4}" destId="{9D66D815-1581-4FB5-8AE8-9BC877A20B52}" srcOrd="6" destOrd="0" parTransId="{77D86312-D099-4BD1-BC87-5EFD28EA0CE1}" sibTransId="{81670CE9-E331-4233-914D-3F92AF208BE4}"/>
    <dgm:cxn modelId="{640EBA69-B5E3-43AC-80E7-EF8301895DEB}" type="presOf" srcId="{E916B843-9408-46B3-A477-574ECEAB0ED4}" destId="{3BD308A7-AE8D-4324-9688-0ADD6664ACDE}" srcOrd="0" destOrd="0" presId="urn:microsoft.com/office/officeart/2005/8/layout/lProcess1"/>
    <dgm:cxn modelId="{B3E22C6A-E68F-484E-B609-02F1E2FF326D}" type="presOf" srcId="{7548D992-87D7-490A-AADD-B3274A0DBB03}" destId="{BB2359C3-48B1-4F8F-B0F9-BB4EFEB8CD5D}" srcOrd="0" destOrd="0" presId="urn:microsoft.com/office/officeart/2005/8/layout/lProcess1"/>
    <dgm:cxn modelId="{C2D2466B-2874-44E1-8125-D0F8AA67D2AE}" type="presOf" srcId="{1C2CD85A-8531-42DD-AE0A-7D6884036EE0}" destId="{2FB7D260-F2A5-42FA-9FB2-35F3A5806DB2}" srcOrd="0" destOrd="0" presId="urn:microsoft.com/office/officeart/2005/8/layout/lProcess1"/>
    <dgm:cxn modelId="{53B83B51-F8CC-4B21-8FE0-49BBEED1C246}" srcId="{AE731580-E335-4C30-9BC1-77973E0D9AE4}" destId="{EB04EEA1-4AC8-402F-BB07-100283ADBE1B}" srcOrd="4" destOrd="0" parTransId="{87C5B3DE-C7EB-44FC-9AA5-6B1B0D94232B}" sibTransId="{0B893895-EEC7-4E7A-A86A-FC9F081D6C9D}"/>
    <dgm:cxn modelId="{0CE74751-D41D-4FFB-9605-001216BEB5BC}" srcId="{6457F9D2-37FA-4377-B304-1CA10612E430}" destId="{D0ED0AD2-9B35-45E4-8642-D5D891431306}" srcOrd="2" destOrd="0" parTransId="{A13B4EBC-B518-4763-8DA2-E8EABDDCBEA4}" sibTransId="{41D9E652-87B0-4BAF-8952-330CC1890CE3}"/>
    <dgm:cxn modelId="{D2539771-0418-4F51-B86D-92B6DBAF9635}" srcId="{98614310-28BD-4A8E-8AE2-82B5F0DC5AE3}" destId="{E4EBDFDC-835B-4DC9-8FB9-D93F6AA874A0}" srcOrd="0" destOrd="0" parTransId="{C2737B08-2AEB-4AD8-920A-5A657830BE49}" sibTransId="{985B3796-27D7-48A2-8719-D1B83B7F3EF5}"/>
    <dgm:cxn modelId="{3F039F51-C3A9-4289-93DF-AF55F1A398AB}" type="presOf" srcId="{05FB3FB5-1AE5-4ECF-A5CB-186389F214B5}" destId="{7A891BCF-7349-497A-AA54-7C455E7418EE}" srcOrd="0" destOrd="0" presId="urn:microsoft.com/office/officeart/2005/8/layout/lProcess1"/>
    <dgm:cxn modelId="{1472C051-5F49-42D4-912F-A19A75427C7F}" srcId="{D9E5F8CB-D4B5-4436-89D3-3566ADB42FDC}" destId="{E6B1A27D-D4B5-42F1-9BBC-7A17BFBDE986}" srcOrd="4" destOrd="0" parTransId="{6E485202-DE59-4456-AEDB-E9DC8B8658AE}" sibTransId="{504D696A-ADA4-4746-B188-938340EAB64E}"/>
    <dgm:cxn modelId="{23AEB454-EEF4-45E2-9634-F206DC27003F}" srcId="{D9E5F8CB-D4B5-4436-89D3-3566ADB42FDC}" destId="{B0D7319E-6E65-45DD-9273-3BCEA1A096EF}" srcOrd="3" destOrd="0" parTransId="{8EFDF68F-D2FE-4211-9D4E-7CFA7C52DB86}" sibTransId="{737CA0B9-299A-4A4D-B811-281F578482B4}"/>
    <dgm:cxn modelId="{21E1A057-1900-4EC7-BA5E-C16D9F8BE1B8}" type="presOf" srcId="{B0D7319E-6E65-45DD-9273-3BCEA1A096EF}" destId="{7E504398-D2C7-4A46-8798-F371C8A5AE6F}" srcOrd="0" destOrd="0" presId="urn:microsoft.com/office/officeart/2005/8/layout/lProcess1"/>
    <dgm:cxn modelId="{D3AB0B59-58A9-45FF-BDDF-09756090A333}" type="presOf" srcId="{C805A798-D74B-4246-B41C-2FA2073704C2}" destId="{3B4A53C1-9743-4980-81A5-F6DAC6945C2A}" srcOrd="0" destOrd="0" presId="urn:microsoft.com/office/officeart/2005/8/layout/lProcess1"/>
    <dgm:cxn modelId="{D3DE077A-86F1-49BD-A084-837C79F46B57}" type="presOf" srcId="{6CC93FCF-8245-434D-8EF7-59A4AA24BDFF}" destId="{DC406397-0C7D-4230-B24E-4E9083907957}" srcOrd="0" destOrd="0" presId="urn:microsoft.com/office/officeart/2005/8/layout/lProcess1"/>
    <dgm:cxn modelId="{B393187D-83DA-425C-B548-C37D574113A2}" srcId="{A3E0A568-4319-40C2-8700-0B9F574D9E92}" destId="{D9E5F8CB-D4B5-4436-89D3-3566ADB42FDC}" srcOrd="2" destOrd="0" parTransId="{9F40A57A-02EC-4782-914A-CA7F2486D350}" sibTransId="{F3B5DFA3-EFA3-41E2-8443-84CBF23D3DC8}"/>
    <dgm:cxn modelId="{3309797E-EBFD-4627-B5CF-8B8DA9DC0948}" type="presOf" srcId="{A3E0A568-4319-40C2-8700-0B9F574D9E92}" destId="{C79F7F7E-BF48-46E2-A0F5-18E1C845C1AD}" srcOrd="0" destOrd="0" presId="urn:microsoft.com/office/officeart/2005/8/layout/lProcess1"/>
    <dgm:cxn modelId="{3777E27E-459B-42EF-88F1-B5FC8581622B}" type="presOf" srcId="{F103E86A-FEB9-4341-961B-A91D04B7087C}" destId="{FB64923E-4F7E-48EF-9BD5-2C55F8A14F9E}" srcOrd="0" destOrd="0" presId="urn:microsoft.com/office/officeart/2005/8/layout/lProcess1"/>
    <dgm:cxn modelId="{425FA37F-FA26-48D1-BD42-F40BC1D874E6}" srcId="{A3E0A568-4319-40C2-8700-0B9F574D9E92}" destId="{98614310-28BD-4A8E-8AE2-82B5F0DC5AE3}" srcOrd="4" destOrd="0" parTransId="{A01F705A-62D4-4272-842C-030D06ECC37A}" sibTransId="{254764B9-49AF-42D0-A3F9-6AEB68CB1B36}"/>
    <dgm:cxn modelId="{4D875A80-4E7D-405E-A1C0-7CABE81A46B4}" type="presOf" srcId="{81670CE9-E331-4233-914D-3F92AF208BE4}" destId="{28E6FCBA-8D27-4447-9F2F-F773AA189C10}" srcOrd="0" destOrd="0" presId="urn:microsoft.com/office/officeart/2005/8/layout/lProcess1"/>
    <dgm:cxn modelId="{E58CB080-B6B3-4A60-A6E9-FCE33A4BE9A1}" srcId="{06751AED-0664-406E-97C8-622C46D4D9BA}" destId="{3F8038D0-94EA-413C-80EA-772C9D1205D6}" srcOrd="2" destOrd="0" parTransId="{1C92626C-84D6-48B8-8FB2-3CAC46BB66E2}" sibTransId="{FE64E58D-CFC0-406F-A941-D68EFE06B16D}"/>
    <dgm:cxn modelId="{E3A74682-F266-43FE-8B09-27A393B65056}" type="presOf" srcId="{198C1D01-1A0C-4E0B-A170-0E7AFA0B878B}" destId="{31C6C700-1F8E-4532-8E29-7DCEC7EDE6C5}" srcOrd="0" destOrd="0" presId="urn:microsoft.com/office/officeart/2005/8/layout/lProcess1"/>
    <dgm:cxn modelId="{B91B7382-B145-4C5B-9777-2DAEB4F74A4C}" srcId="{AE731580-E335-4C30-9BC1-77973E0D9AE4}" destId="{0EAEC6CC-15D9-4032-A97D-9A91E26ED3D1}" srcOrd="1" destOrd="0" parTransId="{AD65F530-7271-479C-8C46-CE85BF27A06E}" sibTransId="{2F1178FC-A555-4096-8AF2-A80674F512D1}"/>
    <dgm:cxn modelId="{94FEAA83-EBFC-4575-AB75-C60082397C4D}" srcId="{AE731580-E335-4C30-9BC1-77973E0D9AE4}" destId="{69FD549B-EB48-465B-ACF8-EE8F4CA88345}" srcOrd="7" destOrd="0" parTransId="{2ACABB9D-2B3B-4366-A783-CB50046F3036}" sibTransId="{77D45AC1-A800-4341-8F27-3CB6EB816EA5}"/>
    <dgm:cxn modelId="{ACD17886-1E0D-47B5-87BB-916EDC7F5530}" srcId="{06751AED-0664-406E-97C8-622C46D4D9BA}" destId="{5EA0D787-C3B2-4F16-82F9-77D85F65BDD6}" srcOrd="3" destOrd="0" parTransId="{98B88340-ABFB-436A-A017-C1DCDD9BFF3E}" sibTransId="{2BDE3215-256F-4C03-A30D-2C1D8216107B}"/>
    <dgm:cxn modelId="{87AB5188-A95C-4B94-B96E-A2BDDECA5E32}" type="presOf" srcId="{09B397CD-13BF-44F6-B4EE-133F21E49290}" destId="{7DC2D524-D3C3-483D-9478-4AB2C3E61BB3}" srcOrd="0" destOrd="0" presId="urn:microsoft.com/office/officeart/2005/8/layout/lProcess1"/>
    <dgm:cxn modelId="{CDFD1F8B-2A6A-4654-A95B-F1AF6F32E241}" type="presOf" srcId="{55D1F09A-5500-4D37-9925-866290E48218}" destId="{32359440-09E0-4BEB-B903-6365EED97638}" srcOrd="0" destOrd="0" presId="urn:microsoft.com/office/officeart/2005/8/layout/lProcess1"/>
    <dgm:cxn modelId="{4B12618B-99E4-483F-972B-3BD2E812AA28}" type="presOf" srcId="{EB04EEA1-4AC8-402F-BB07-100283ADBE1B}" destId="{D0CAC46E-2522-43AE-A01C-7AFAF2DAFF27}" srcOrd="0" destOrd="0" presId="urn:microsoft.com/office/officeart/2005/8/layout/lProcess1"/>
    <dgm:cxn modelId="{AFE55B93-1642-4320-9714-EAF7FCF8A7A1}" srcId="{D9E5F8CB-D4B5-4436-89D3-3566ADB42FDC}" destId="{AC5D22B5-23BF-4EE1-8FDB-3F827A408D63}" srcOrd="5" destOrd="0" parTransId="{311EA45B-1A2C-4DC3-8BAF-1F540A00D332}" sibTransId="{962462E4-82C1-452D-8995-2A91DAF86F9C}"/>
    <dgm:cxn modelId="{C1310495-2CC8-4B43-ACC0-8F3CCCCEE7BF}" type="presOf" srcId="{41D9E652-87B0-4BAF-8952-330CC1890CE3}" destId="{EB1BB750-5CD6-4ED6-833C-04FE65C639C3}" srcOrd="0" destOrd="0" presId="urn:microsoft.com/office/officeart/2005/8/layout/lProcess1"/>
    <dgm:cxn modelId="{951D4F95-8058-4D22-B477-F1312EC0E9FA}" srcId="{A3E0A568-4319-40C2-8700-0B9F574D9E92}" destId="{6457F9D2-37FA-4377-B304-1CA10612E430}" srcOrd="1" destOrd="0" parTransId="{4057AFDF-5D54-4246-BDF3-5759E3DB3C07}" sibTransId="{476C64E7-7E51-4B5E-ACE6-899D8511E343}"/>
    <dgm:cxn modelId="{AE72EE95-DBAA-4C4A-B3FB-4D94970F5605}" srcId="{AE731580-E335-4C30-9BC1-77973E0D9AE4}" destId="{5D651C61-EF3F-4118-A496-2800B6F03857}" srcOrd="5" destOrd="0" parTransId="{F826087A-041C-4A76-8D51-E4022BBA611B}" sibTransId="{6DFA425A-188C-4925-B316-371BEF69500F}"/>
    <dgm:cxn modelId="{52F9F095-CD5D-4408-A815-58ECC8EB1C11}" type="presOf" srcId="{FE64E58D-CFC0-406F-A941-D68EFE06B16D}" destId="{8FE0372E-D1D1-4EF3-AEB5-131139514EB2}" srcOrd="0" destOrd="0" presId="urn:microsoft.com/office/officeart/2005/8/layout/lProcess1"/>
    <dgm:cxn modelId="{22328197-0D8F-4D74-95D7-D6087CC9BE9B}" type="presOf" srcId="{C3A6DE61-60DE-4EAE-AAC5-98EDE5BF153A}" destId="{29DC795E-26C0-493E-97D4-8CFCF245A6E2}" srcOrd="0" destOrd="0" presId="urn:microsoft.com/office/officeart/2005/8/layout/lProcess1"/>
    <dgm:cxn modelId="{B933C797-6E8C-400C-A576-7B32EF3F5254}" type="presOf" srcId="{1A25AED6-60AE-493A-BD3A-B6AC83695B12}" destId="{E62CA75A-1B8D-4CA3-9BBC-2CB450D3055C}" srcOrd="0" destOrd="0" presId="urn:microsoft.com/office/officeart/2005/8/layout/lProcess1"/>
    <dgm:cxn modelId="{1038FF98-E26C-4A3B-9F72-8473405CC8AB}" srcId="{98614310-28BD-4A8E-8AE2-82B5F0DC5AE3}" destId="{E916B843-9408-46B3-A477-574ECEAB0ED4}" srcOrd="6" destOrd="0" parTransId="{272F9E06-A31C-43DC-8B88-506E463FD497}" sibTransId="{7F1ED11B-5D81-466D-B789-3F1C1222BA05}"/>
    <dgm:cxn modelId="{68B61A9C-A8DE-4C9D-8102-166707F4BFB9}" type="presOf" srcId="{93EE0001-EBD8-4779-85BC-FE281363AFE3}" destId="{DE26AFD1-6A8C-4F4A-8CFE-DF9503C8A2A4}" srcOrd="0" destOrd="0" presId="urn:microsoft.com/office/officeart/2005/8/layout/lProcess1"/>
    <dgm:cxn modelId="{8C1A109F-2967-44FE-B429-0374489709C4}" srcId="{98614310-28BD-4A8E-8AE2-82B5F0DC5AE3}" destId="{D47AE614-5AFB-443D-ACAA-9827DEC6512B}" srcOrd="2" destOrd="0" parTransId="{9B95DFBA-E168-4E83-B549-F12A0CDD778C}" sibTransId="{A43D9020-63E2-4D44-B3B1-946479EE3BBB}"/>
    <dgm:cxn modelId="{E93C2D9F-74A4-42CE-96E2-91BDD76D4E3F}" type="presOf" srcId="{31E9C11A-793C-44DC-A5D6-EC1C96DD1A9C}" destId="{A13DD92D-5192-455A-9A87-FAAC1F4A5C8A}" srcOrd="0" destOrd="0" presId="urn:microsoft.com/office/officeart/2005/8/layout/lProcess1"/>
    <dgm:cxn modelId="{819FD49F-8F3D-4A16-B80A-93E4E574ACD5}" type="presOf" srcId="{985B3796-27D7-48A2-8719-D1B83B7F3EF5}" destId="{61444455-B152-4225-9160-F74C5A40FCB6}" srcOrd="0" destOrd="0" presId="urn:microsoft.com/office/officeart/2005/8/layout/lProcess1"/>
    <dgm:cxn modelId="{E5DF3BA0-154D-4432-87F6-26A7307789EC}" type="presOf" srcId="{E73A7198-CBE3-4096-A7E1-B4872AFFEE16}" destId="{8F4E3B4A-89F4-4C72-AB21-11D54BCB400F}" srcOrd="0" destOrd="0" presId="urn:microsoft.com/office/officeart/2005/8/layout/lProcess1"/>
    <dgm:cxn modelId="{4F159BA1-11DC-4F8E-8BF8-5F2D5E5F95EC}" type="presOf" srcId="{10AD0DE7-6F03-4047-A48D-4C1F979C07D9}" destId="{7E29B08D-529D-4710-B3AF-76FA0B24F613}" srcOrd="0" destOrd="0" presId="urn:microsoft.com/office/officeart/2005/8/layout/lProcess1"/>
    <dgm:cxn modelId="{0992BAAA-0A27-4BDE-BA9A-8F58C353EF34}" type="presOf" srcId="{5EA0D787-C3B2-4F16-82F9-77D85F65BDD6}" destId="{69B2C432-D00C-4E29-908A-6E0354C088EE}" srcOrd="0" destOrd="0" presId="urn:microsoft.com/office/officeart/2005/8/layout/lProcess1"/>
    <dgm:cxn modelId="{6D30EEAA-EBBC-4727-9248-A4667933CF30}" type="presOf" srcId="{2EAE6733-4CB6-4459-997C-4DCDF7F38340}" destId="{5CB6D6C5-50B7-4D0C-92F7-BF67BC66360D}" srcOrd="0" destOrd="0" presId="urn:microsoft.com/office/officeart/2005/8/layout/lProcess1"/>
    <dgm:cxn modelId="{8ACDDFAB-983E-4F37-A0C8-F17B127C7A21}" srcId="{AE731580-E335-4C30-9BC1-77973E0D9AE4}" destId="{312E77A9-666A-45F8-9FF6-7F4F7FA865B9}" srcOrd="0" destOrd="0" parTransId="{A70EE8E1-AFFE-4AB3-94C5-3BAC3473F495}" sibTransId="{07FDE8F3-F375-4482-8D70-5E980535559A}"/>
    <dgm:cxn modelId="{9FE74FAD-C1EA-4D0D-87F0-48A7E2318981}" type="presOf" srcId="{D1EEEA92-7928-48B6-A421-7647E80D646E}" destId="{4DEF7F2E-C452-4EB7-8CA7-FBA4AB1A582D}" srcOrd="0" destOrd="0" presId="urn:microsoft.com/office/officeart/2005/8/layout/lProcess1"/>
    <dgm:cxn modelId="{2B3D82AF-C95B-42CC-A908-9F334A34F03E}" srcId="{AE731580-E335-4C30-9BC1-77973E0D9AE4}" destId="{0235364D-57E1-4C3E-BE00-35896855F081}" srcOrd="2" destOrd="0" parTransId="{8D00DE71-E252-4519-A762-28D716084B05}" sibTransId="{1C2CD85A-8531-42DD-AE0A-7D6884036EE0}"/>
    <dgm:cxn modelId="{2C81A0B1-F758-4C85-8E7E-D21454B75918}" srcId="{6457F9D2-37FA-4377-B304-1CA10612E430}" destId="{87749B9E-8784-4075-964C-DE8AF5BE9F96}" srcOrd="6" destOrd="0" parTransId="{EE111585-5302-4498-A940-9B469B4AC58C}" sibTransId="{72DACDFF-19B0-4AC7-BF06-637AFF0E0EE6}"/>
    <dgm:cxn modelId="{13B45EB2-5929-4DD0-B59B-2A9B664433C2}" type="presOf" srcId="{7DEE4312-3489-4D68-9F95-4402F47904D3}" destId="{261F73FA-B49E-4AB5-9332-BEFBE40885F8}" srcOrd="0" destOrd="0" presId="urn:microsoft.com/office/officeart/2005/8/layout/lProcess1"/>
    <dgm:cxn modelId="{F3380FB5-75B3-495F-ADEC-5769F0881BE9}" type="presOf" srcId="{5D651C61-EF3F-4118-A496-2800B6F03857}" destId="{BF05426C-A60C-4C4B-B5BB-591EC57D0F41}" srcOrd="0" destOrd="0" presId="urn:microsoft.com/office/officeart/2005/8/layout/lProcess1"/>
    <dgm:cxn modelId="{3A5AAFB7-C1A4-4F84-A712-93B1F8AC496F}" type="presOf" srcId="{0EAEC6CC-15D9-4032-A97D-9A91E26ED3D1}" destId="{F4961CA7-EC38-49C2-BDE7-C2028DA5B6F8}" srcOrd="0" destOrd="0" presId="urn:microsoft.com/office/officeart/2005/8/layout/lProcess1"/>
    <dgm:cxn modelId="{125839BE-3A21-40A8-ADC6-F6590CAE22A4}" type="presOf" srcId="{2BDE3215-256F-4C03-A30D-2C1D8216107B}" destId="{3F59A34B-9EA6-4188-B297-75B3F65C771B}" srcOrd="0" destOrd="0" presId="urn:microsoft.com/office/officeart/2005/8/layout/lProcess1"/>
    <dgm:cxn modelId="{0D83FCBE-3736-45E8-B15B-2C8CF00A1A79}" srcId="{98614310-28BD-4A8E-8AE2-82B5F0DC5AE3}" destId="{A1E3B268-2EDD-4A45-8FE8-494715B557EA}" srcOrd="5" destOrd="0" parTransId="{3B9C2E97-1DAB-4E9C-A1FD-3D9F132CD125}" sibTransId="{93EE0001-EBD8-4779-85BC-FE281363AFE3}"/>
    <dgm:cxn modelId="{E6DE21C0-0393-4563-81F1-2384036A2E89}" type="presOf" srcId="{3F8038D0-94EA-413C-80EA-772C9D1205D6}" destId="{13789436-6BD2-4985-A189-588220B33198}" srcOrd="0" destOrd="0" presId="urn:microsoft.com/office/officeart/2005/8/layout/lProcess1"/>
    <dgm:cxn modelId="{3A3984C1-19DA-47B5-96EC-B26338E28F7D}" type="presOf" srcId="{E6B1A27D-D4B5-42F1-9BBC-7A17BFBDE986}" destId="{17BBC123-0125-4598-8A5E-DC139BAC1D27}" srcOrd="0" destOrd="0" presId="urn:microsoft.com/office/officeart/2005/8/layout/lProcess1"/>
    <dgm:cxn modelId="{D44881C2-1577-4755-BE6B-05FE12C0B394}" type="presOf" srcId="{D873849D-4104-4F8D-81B3-D1576BF5FB74}" destId="{1342DF45-859D-4501-83B2-6905A4F0D1C3}" srcOrd="0" destOrd="0" presId="urn:microsoft.com/office/officeart/2005/8/layout/lProcess1"/>
    <dgm:cxn modelId="{B3B7B1C5-A27B-467D-BF00-8AAD1D6A8591}" srcId="{6457F9D2-37FA-4377-B304-1CA10612E430}" destId="{33930DF4-0DE6-4C76-8D18-9326C0FC914D}" srcOrd="4" destOrd="0" parTransId="{D3DE57AC-3D49-47CC-B9C4-E17CDDCC3F8D}" sibTransId="{2FF8DF70-7475-4AD4-B8EA-1835B5B469CA}"/>
    <dgm:cxn modelId="{DC0498CB-066F-4B69-8C46-F635D4BE641A}" type="presOf" srcId="{0235364D-57E1-4C3E-BE00-35896855F081}" destId="{523B05DA-AC95-4FF0-9949-5E9D7DCC1CED}" srcOrd="0" destOrd="0" presId="urn:microsoft.com/office/officeart/2005/8/layout/lProcess1"/>
    <dgm:cxn modelId="{12EC14CE-0E65-4277-82A5-AF7B7FCFABCF}" type="presOf" srcId="{1D65021B-7E39-495B-9599-3F844BA9792A}" destId="{BE11E6AF-A58B-48EC-868F-60D111DC667F}" srcOrd="0" destOrd="0" presId="urn:microsoft.com/office/officeart/2005/8/layout/lProcess1"/>
    <dgm:cxn modelId="{3415F6D0-4F1D-4E95-9BFC-9A5795D51223}" type="presOf" srcId="{2FF8DF70-7475-4AD4-B8EA-1835B5B469CA}" destId="{80647BF0-5E5F-45F5-8421-85469C14118C}" srcOrd="0" destOrd="0" presId="urn:microsoft.com/office/officeart/2005/8/layout/lProcess1"/>
    <dgm:cxn modelId="{AD86D2D2-583A-479A-903D-11C5B828A29B}" type="presOf" srcId="{69FD549B-EB48-465B-ACF8-EE8F4CA88345}" destId="{DD399DB4-EC06-4BA3-8857-554E65BFA468}" srcOrd="0" destOrd="0" presId="urn:microsoft.com/office/officeart/2005/8/layout/lProcess1"/>
    <dgm:cxn modelId="{AA6DFBD4-DB66-4643-A5FF-EA6CC27345F7}" type="presOf" srcId="{D47AE614-5AFB-443D-ACAA-9827DEC6512B}" destId="{9D79B69A-BE19-4BC3-B2C8-C199CF592B64}" srcOrd="0" destOrd="0" presId="urn:microsoft.com/office/officeart/2005/8/layout/lProcess1"/>
    <dgm:cxn modelId="{63C225D7-6B53-4ABB-AD16-609CAC8A9844}" srcId="{6457F9D2-37FA-4377-B304-1CA10612E430}" destId="{1D65021B-7E39-495B-9599-3F844BA9792A}" srcOrd="5" destOrd="0" parTransId="{AD9226EE-EF75-4B9D-BE05-5A5A59209A38}" sibTransId="{D1EEEA92-7928-48B6-A421-7647E80D646E}"/>
    <dgm:cxn modelId="{F4A99DD8-6D66-4D6E-8FA0-6079D8B2E1BE}" type="presOf" srcId="{07FDE8F3-F375-4482-8D70-5E980535559A}" destId="{316F0F78-4F61-4E17-A2C9-2FA761E83956}" srcOrd="0" destOrd="0" presId="urn:microsoft.com/office/officeart/2005/8/layout/lProcess1"/>
    <dgm:cxn modelId="{94E876DA-18D8-45C5-962B-2D41F7CC3694}" srcId="{6457F9D2-37FA-4377-B304-1CA10612E430}" destId="{3C67EFF9-6922-417F-9FD9-B1220B54ADA4}" srcOrd="1" destOrd="0" parTransId="{B688A77B-A8D6-42DC-8E58-CC3F3C4C867B}" sibTransId="{F103E86A-FEB9-4341-961B-A91D04B7087C}"/>
    <dgm:cxn modelId="{FEA214DB-3426-47DC-B4EC-21AEE7626D87}" type="presOf" srcId="{E4EBDFDC-835B-4DC9-8FB9-D93F6AA874A0}" destId="{1B2FB160-2FAF-4F69-BB42-D937D560017E}" srcOrd="0" destOrd="0" presId="urn:microsoft.com/office/officeart/2005/8/layout/lProcess1"/>
    <dgm:cxn modelId="{7B4BDADB-083D-4134-BBF5-3F48904C1109}" srcId="{A3E0A568-4319-40C2-8700-0B9F574D9E92}" destId="{AE731580-E335-4C30-9BC1-77973E0D9AE4}" srcOrd="3" destOrd="0" parTransId="{507121B6-5D28-404D-A297-6E9263CDB664}" sibTransId="{6013F7AF-6315-4520-B128-4811089952D9}"/>
    <dgm:cxn modelId="{601392DC-27D6-48FF-981B-A40A2367E98F}" type="presOf" srcId="{AE731580-E335-4C30-9BC1-77973E0D9AE4}" destId="{66DAE2F0-8301-4985-9711-362025B3E398}" srcOrd="0" destOrd="0" presId="urn:microsoft.com/office/officeart/2005/8/layout/lProcess1"/>
    <dgm:cxn modelId="{4517E5E4-B9AF-4A9F-8720-8CB7EB3CA86A}" type="presOf" srcId="{BE1BE311-DD4C-4668-BB89-6C88B921A606}" destId="{8015FD5E-C915-4B18-AED9-C01B09D9E01B}" srcOrd="0" destOrd="0" presId="urn:microsoft.com/office/officeart/2005/8/layout/lProcess1"/>
    <dgm:cxn modelId="{1DC77DE5-6220-41FA-B765-AB75ECC762EC}" type="presOf" srcId="{DD515298-62C9-4F01-A01F-F13A641464CC}" destId="{3A8C23F4-A8A6-46CD-AE05-9EC4AA19EF1C}" srcOrd="0" destOrd="0" presId="urn:microsoft.com/office/officeart/2005/8/layout/lProcess1"/>
    <dgm:cxn modelId="{B053CAE6-3AFE-40FA-AF0A-93FAD4C737AB}" type="presOf" srcId="{A43D9020-63E2-4D44-B3B1-946479EE3BBB}" destId="{411E2567-9FBD-4827-A5C9-600A9E13D974}" srcOrd="0" destOrd="0" presId="urn:microsoft.com/office/officeart/2005/8/layout/lProcess1"/>
    <dgm:cxn modelId="{CE430EF2-96D4-48BD-B9CE-52FEB009444C}" type="presOf" srcId="{AC5D22B5-23BF-4EE1-8FDB-3F827A408D63}" destId="{938F8FB4-60F7-4EA5-9F91-AF4C5AA8E7BD}" srcOrd="0" destOrd="0" presId="urn:microsoft.com/office/officeart/2005/8/layout/lProcess1"/>
    <dgm:cxn modelId="{3D58E0F3-8525-4AAA-A1E5-83E9C92BB290}" type="presOf" srcId="{A1E3B268-2EDD-4A45-8FE8-494715B557EA}" destId="{D7A95528-6953-4C26-B4D6-714A4CABB36B}" srcOrd="0" destOrd="0" presId="urn:microsoft.com/office/officeart/2005/8/layout/lProcess1"/>
    <dgm:cxn modelId="{8F953CF5-1C1A-444D-9F34-7EFF39A79480}" type="presOf" srcId="{65E5F6A2-FC95-4857-A008-3799C8BE30A3}" destId="{2264D018-B7E3-447C-ACB5-67B4753F96F9}" srcOrd="0" destOrd="0" presId="urn:microsoft.com/office/officeart/2005/8/layout/lProcess1"/>
    <dgm:cxn modelId="{65673BF6-F911-4BFC-93A9-0062ABD3BCB1}" srcId="{AE731580-E335-4C30-9BC1-77973E0D9AE4}" destId="{E73A7198-CBE3-4096-A7E1-B4872AFFEE16}" srcOrd="3" destOrd="0" parTransId="{688D5A32-746A-4B38-945B-B93FFF61C183}" sibTransId="{DD515298-62C9-4F01-A01F-F13A641464CC}"/>
    <dgm:cxn modelId="{742F14F7-4C54-4204-A8CA-91DF9E30CAD5}" type="presOf" srcId="{A70EE8E1-AFFE-4AB3-94C5-3BAC3473F495}" destId="{EC37E87D-6EE3-4A69-8888-39D8C2DA9BB4}" srcOrd="0" destOrd="0" presId="urn:microsoft.com/office/officeart/2005/8/layout/lProcess1"/>
    <dgm:cxn modelId="{CD30CCF7-149A-464A-8273-7664071F1EB2}" type="presOf" srcId="{2F1178FC-A555-4096-8AF2-A80674F512D1}" destId="{01AB8391-7EFC-4CEB-B766-E383BB844449}" srcOrd="0" destOrd="0" presId="urn:microsoft.com/office/officeart/2005/8/layout/lProcess1"/>
    <dgm:cxn modelId="{427BD8FB-16F6-43D8-920A-FF6DC7ACA109}" srcId="{D9E5F8CB-D4B5-4436-89D3-3566ADB42FDC}" destId="{C3A6DE61-60DE-4EAE-AAC5-98EDE5BF153A}" srcOrd="2" destOrd="0" parTransId="{A116195A-CF38-4E04-82B1-81BE96DCD220}" sibTransId="{7636567B-1959-41DA-B553-9E49AE2CB2F2}"/>
    <dgm:cxn modelId="{D6E33CFE-0576-4C92-89A6-2D534C0A8397}" srcId="{06751AED-0664-406E-97C8-622C46D4D9BA}" destId="{55D1F09A-5500-4D37-9925-866290E48218}" srcOrd="0" destOrd="0" parTransId="{1A25AED6-60AE-493A-BD3A-B6AC83695B12}" sibTransId="{0C9FFBF2-04F5-4125-AD05-BED3BF76A243}"/>
    <dgm:cxn modelId="{8A3BFAFF-2D18-4AE4-A3C0-750BC2E98772}" srcId="{98614310-28BD-4A8E-8AE2-82B5F0DC5AE3}" destId="{D873849D-4104-4F8D-81B3-D1576BF5FB74}" srcOrd="1" destOrd="0" parTransId="{DB20F07E-0D57-4B6D-898D-2CD7B4B87793}" sibTransId="{09B397CD-13BF-44F6-B4EE-133F21E49290}"/>
    <dgm:cxn modelId="{603D8E9E-F617-43D1-A50E-0801CBEE692A}" type="presParOf" srcId="{C79F7F7E-BF48-46E2-A0F5-18E1C845C1AD}" destId="{AD4CEEC1-629B-4B2E-9029-EBD7C8B0194C}" srcOrd="0" destOrd="0" presId="urn:microsoft.com/office/officeart/2005/8/layout/lProcess1"/>
    <dgm:cxn modelId="{D9183079-511D-494D-9E16-125CD5EA5FA4}" type="presParOf" srcId="{AD4CEEC1-629B-4B2E-9029-EBD7C8B0194C}" destId="{1447AF4D-BC3A-4AC3-A257-F7F853FFEAB9}" srcOrd="0" destOrd="0" presId="urn:microsoft.com/office/officeart/2005/8/layout/lProcess1"/>
    <dgm:cxn modelId="{7CCF9CE0-AFF9-403D-9452-54284BDC6E29}" type="presParOf" srcId="{AD4CEEC1-629B-4B2E-9029-EBD7C8B0194C}" destId="{E62CA75A-1B8D-4CA3-9BBC-2CB450D3055C}" srcOrd="1" destOrd="0" presId="urn:microsoft.com/office/officeart/2005/8/layout/lProcess1"/>
    <dgm:cxn modelId="{279B4417-7718-4249-90F7-6BB9A4A7F913}" type="presParOf" srcId="{AD4CEEC1-629B-4B2E-9029-EBD7C8B0194C}" destId="{32359440-09E0-4BEB-B903-6365EED97638}" srcOrd="2" destOrd="0" presId="urn:microsoft.com/office/officeart/2005/8/layout/lProcess1"/>
    <dgm:cxn modelId="{64AB6FCC-FC35-4CB7-A825-5F35302FA25F}" type="presParOf" srcId="{AD4CEEC1-629B-4B2E-9029-EBD7C8B0194C}" destId="{54AD5A39-B772-4F68-AF82-55808A500C7D}" srcOrd="3" destOrd="0" presId="urn:microsoft.com/office/officeart/2005/8/layout/lProcess1"/>
    <dgm:cxn modelId="{5080F3E0-DCED-445A-9802-61C7D43E5B3C}" type="presParOf" srcId="{AD4CEEC1-629B-4B2E-9029-EBD7C8B0194C}" destId="{BB2359C3-48B1-4F8F-B0F9-BB4EFEB8CD5D}" srcOrd="4" destOrd="0" presId="urn:microsoft.com/office/officeart/2005/8/layout/lProcess1"/>
    <dgm:cxn modelId="{1DF8D2E0-FEEF-4CE4-90FA-DC46AC4A1373}" type="presParOf" srcId="{AD4CEEC1-629B-4B2E-9029-EBD7C8B0194C}" destId="{14EF4226-AF06-4383-82EE-B69510F12744}" srcOrd="5" destOrd="0" presId="urn:microsoft.com/office/officeart/2005/8/layout/lProcess1"/>
    <dgm:cxn modelId="{CDAC74E0-D143-442E-9143-9736B1AB70FA}" type="presParOf" srcId="{AD4CEEC1-629B-4B2E-9029-EBD7C8B0194C}" destId="{13789436-6BD2-4985-A189-588220B33198}" srcOrd="6" destOrd="0" presId="urn:microsoft.com/office/officeart/2005/8/layout/lProcess1"/>
    <dgm:cxn modelId="{D6B47FC5-0575-4D40-80CE-5120B996DCE3}" type="presParOf" srcId="{AD4CEEC1-629B-4B2E-9029-EBD7C8B0194C}" destId="{8FE0372E-D1D1-4EF3-AEB5-131139514EB2}" srcOrd="7" destOrd="0" presId="urn:microsoft.com/office/officeart/2005/8/layout/lProcess1"/>
    <dgm:cxn modelId="{EFCAE086-3657-4B10-825B-E5657C2905D4}" type="presParOf" srcId="{AD4CEEC1-629B-4B2E-9029-EBD7C8B0194C}" destId="{69B2C432-D00C-4E29-908A-6E0354C088EE}" srcOrd="8" destOrd="0" presId="urn:microsoft.com/office/officeart/2005/8/layout/lProcess1"/>
    <dgm:cxn modelId="{89C1F36F-7621-4E69-8A68-FCC38461E896}" type="presParOf" srcId="{AD4CEEC1-629B-4B2E-9029-EBD7C8B0194C}" destId="{3F59A34B-9EA6-4188-B297-75B3F65C771B}" srcOrd="9" destOrd="0" presId="urn:microsoft.com/office/officeart/2005/8/layout/lProcess1"/>
    <dgm:cxn modelId="{386036DE-BB01-4CB5-B0FD-8F2E14976816}" type="presParOf" srcId="{AD4CEEC1-629B-4B2E-9029-EBD7C8B0194C}" destId="{3B4A53C1-9743-4980-81A5-F6DAC6945C2A}" srcOrd="10" destOrd="0" presId="urn:microsoft.com/office/officeart/2005/8/layout/lProcess1"/>
    <dgm:cxn modelId="{B34F403D-13DD-4A51-B508-8DC4C8B172E2}" type="presParOf" srcId="{C79F7F7E-BF48-46E2-A0F5-18E1C845C1AD}" destId="{15923138-CFC4-4D21-9332-6E53B3ADC266}" srcOrd="1" destOrd="0" presId="urn:microsoft.com/office/officeart/2005/8/layout/lProcess1"/>
    <dgm:cxn modelId="{6978DEBD-E301-491A-8F81-873E7D425937}" type="presParOf" srcId="{C79F7F7E-BF48-46E2-A0F5-18E1C845C1AD}" destId="{0CD7E885-4C7E-49BA-AF3A-BA621E4BEF42}" srcOrd="2" destOrd="0" presId="urn:microsoft.com/office/officeart/2005/8/layout/lProcess1"/>
    <dgm:cxn modelId="{2031D75E-66BA-4DCB-8D2A-1D99C556DB1A}" type="presParOf" srcId="{0CD7E885-4C7E-49BA-AF3A-BA621E4BEF42}" destId="{1EFC90FE-41D1-4ECE-AB41-CCB8A4EFADDD}" srcOrd="0" destOrd="0" presId="urn:microsoft.com/office/officeart/2005/8/layout/lProcess1"/>
    <dgm:cxn modelId="{55B7B4F1-6F2D-4028-B7B6-ADB5E5F945A4}" type="presParOf" srcId="{0CD7E885-4C7E-49BA-AF3A-BA621E4BEF42}" destId="{2264D018-B7E3-447C-ACB5-67B4753F96F9}" srcOrd="1" destOrd="0" presId="urn:microsoft.com/office/officeart/2005/8/layout/lProcess1"/>
    <dgm:cxn modelId="{EDA51BCE-B848-49C6-8165-693C3A3C4B8D}" type="presParOf" srcId="{0CD7E885-4C7E-49BA-AF3A-BA621E4BEF42}" destId="{7E29B08D-529D-4710-B3AF-76FA0B24F613}" srcOrd="2" destOrd="0" presId="urn:microsoft.com/office/officeart/2005/8/layout/lProcess1"/>
    <dgm:cxn modelId="{85B1272A-97EE-4645-9D5B-AA60624C0A24}" type="presParOf" srcId="{0CD7E885-4C7E-49BA-AF3A-BA621E4BEF42}" destId="{A13DD92D-5192-455A-9A87-FAAC1F4A5C8A}" srcOrd="3" destOrd="0" presId="urn:microsoft.com/office/officeart/2005/8/layout/lProcess1"/>
    <dgm:cxn modelId="{3740F845-157F-4DA8-9BD1-74FE3F372EC9}" type="presParOf" srcId="{0CD7E885-4C7E-49BA-AF3A-BA621E4BEF42}" destId="{BEA9940A-78F5-47FA-BBAA-FB98E00A1C66}" srcOrd="4" destOrd="0" presId="urn:microsoft.com/office/officeart/2005/8/layout/lProcess1"/>
    <dgm:cxn modelId="{8AE2026A-41FA-45A8-A673-66B7B185B0EA}" type="presParOf" srcId="{0CD7E885-4C7E-49BA-AF3A-BA621E4BEF42}" destId="{FB64923E-4F7E-48EF-9BD5-2C55F8A14F9E}" srcOrd="5" destOrd="0" presId="urn:microsoft.com/office/officeart/2005/8/layout/lProcess1"/>
    <dgm:cxn modelId="{95616640-167C-4C7A-84F8-98DFD096A7CB}" type="presParOf" srcId="{0CD7E885-4C7E-49BA-AF3A-BA621E4BEF42}" destId="{88A0C7AF-4DDD-41ED-873A-1E9F9CD79D75}" srcOrd="6" destOrd="0" presId="urn:microsoft.com/office/officeart/2005/8/layout/lProcess1"/>
    <dgm:cxn modelId="{8F973C06-9916-48EA-93DB-E4CFE45B5150}" type="presParOf" srcId="{0CD7E885-4C7E-49BA-AF3A-BA621E4BEF42}" destId="{EB1BB750-5CD6-4ED6-833C-04FE65C639C3}" srcOrd="7" destOrd="0" presId="urn:microsoft.com/office/officeart/2005/8/layout/lProcess1"/>
    <dgm:cxn modelId="{0D026271-E0A2-426E-B679-A7B986138C6A}" type="presParOf" srcId="{0CD7E885-4C7E-49BA-AF3A-BA621E4BEF42}" destId="{9F201CF0-713E-400A-8C8B-FFBD451EC128}" srcOrd="8" destOrd="0" presId="urn:microsoft.com/office/officeart/2005/8/layout/lProcess1"/>
    <dgm:cxn modelId="{C1B62DF3-A568-44FF-BEBF-C1A002EFA53F}" type="presParOf" srcId="{0CD7E885-4C7E-49BA-AF3A-BA621E4BEF42}" destId="{991D9F31-D7A9-4BAA-838F-B35F206AAFE2}" srcOrd="9" destOrd="0" presId="urn:microsoft.com/office/officeart/2005/8/layout/lProcess1"/>
    <dgm:cxn modelId="{5932384F-4F57-41B9-BFE2-45B15C5FA5C7}" type="presParOf" srcId="{0CD7E885-4C7E-49BA-AF3A-BA621E4BEF42}" destId="{C10ADC17-6E74-49C0-8E9B-7F46E2AD61A1}" srcOrd="10" destOrd="0" presId="urn:microsoft.com/office/officeart/2005/8/layout/lProcess1"/>
    <dgm:cxn modelId="{88E0491B-778C-4600-BFF8-8FC840631F28}" type="presParOf" srcId="{0CD7E885-4C7E-49BA-AF3A-BA621E4BEF42}" destId="{80647BF0-5E5F-45F5-8421-85469C14118C}" srcOrd="11" destOrd="0" presId="urn:microsoft.com/office/officeart/2005/8/layout/lProcess1"/>
    <dgm:cxn modelId="{A1BBA4B4-1942-4DDB-BD5E-B811A760B038}" type="presParOf" srcId="{0CD7E885-4C7E-49BA-AF3A-BA621E4BEF42}" destId="{BE11E6AF-A58B-48EC-868F-60D111DC667F}" srcOrd="12" destOrd="0" presId="urn:microsoft.com/office/officeart/2005/8/layout/lProcess1"/>
    <dgm:cxn modelId="{64279515-8C6D-4F4F-836F-8BEFAC61E99C}" type="presParOf" srcId="{0CD7E885-4C7E-49BA-AF3A-BA621E4BEF42}" destId="{4DEF7F2E-C452-4EB7-8CA7-FBA4AB1A582D}" srcOrd="13" destOrd="0" presId="urn:microsoft.com/office/officeart/2005/8/layout/lProcess1"/>
    <dgm:cxn modelId="{9E7FBCE5-EC07-4B6C-A6DB-C4613C8562FF}" type="presParOf" srcId="{0CD7E885-4C7E-49BA-AF3A-BA621E4BEF42}" destId="{24BCE0F4-CA5B-45EE-AE2E-024E66E48F39}" srcOrd="14" destOrd="0" presId="urn:microsoft.com/office/officeart/2005/8/layout/lProcess1"/>
    <dgm:cxn modelId="{93D2874D-7639-456C-9D9E-C6CA0A2BC2E8}" type="presParOf" srcId="{C79F7F7E-BF48-46E2-A0F5-18E1C845C1AD}" destId="{73B31B11-F8EE-4391-B90D-B9014A6C8ED8}" srcOrd="3" destOrd="0" presId="urn:microsoft.com/office/officeart/2005/8/layout/lProcess1"/>
    <dgm:cxn modelId="{BF81BA48-E03E-47DF-AF3C-21F9815E1AB3}" type="presParOf" srcId="{C79F7F7E-BF48-46E2-A0F5-18E1C845C1AD}" destId="{036CAD8C-AEBB-4422-BF46-2845366DFF14}" srcOrd="4" destOrd="0" presId="urn:microsoft.com/office/officeart/2005/8/layout/lProcess1"/>
    <dgm:cxn modelId="{308F9E89-4F45-4190-BA5E-F5A1B46B4F16}" type="presParOf" srcId="{036CAD8C-AEBB-4422-BF46-2845366DFF14}" destId="{5E7F8A0A-F5BA-4711-8F62-2528CEC6D1C6}" srcOrd="0" destOrd="0" presId="urn:microsoft.com/office/officeart/2005/8/layout/lProcess1"/>
    <dgm:cxn modelId="{69CCE840-C483-4F7E-9DF6-8A86ADE5C9B6}" type="presParOf" srcId="{036CAD8C-AEBB-4422-BF46-2845366DFF14}" destId="{5CB6D6C5-50B7-4D0C-92F7-BF67BC66360D}" srcOrd="1" destOrd="0" presId="urn:microsoft.com/office/officeart/2005/8/layout/lProcess1"/>
    <dgm:cxn modelId="{2DFF264D-1E37-486F-A31D-1A2C578B91DB}" type="presParOf" srcId="{036CAD8C-AEBB-4422-BF46-2845366DFF14}" destId="{DC406397-0C7D-4230-B24E-4E9083907957}" srcOrd="2" destOrd="0" presId="urn:microsoft.com/office/officeart/2005/8/layout/lProcess1"/>
    <dgm:cxn modelId="{B1E74BCF-181A-4540-A930-38317F13DCEE}" type="presParOf" srcId="{036CAD8C-AEBB-4422-BF46-2845366DFF14}" destId="{ADE9754B-8473-4EF9-B58D-C941AFA2D923}" srcOrd="3" destOrd="0" presId="urn:microsoft.com/office/officeart/2005/8/layout/lProcess1"/>
    <dgm:cxn modelId="{F154FFB6-A8D6-4B78-87E2-39A5B0BBD0B0}" type="presParOf" srcId="{036CAD8C-AEBB-4422-BF46-2845366DFF14}" destId="{31C6C700-1F8E-4532-8E29-7DCEC7EDE6C5}" srcOrd="4" destOrd="0" presId="urn:microsoft.com/office/officeart/2005/8/layout/lProcess1"/>
    <dgm:cxn modelId="{21258576-F353-433C-9900-33301BCB31BD}" type="presParOf" srcId="{036CAD8C-AEBB-4422-BF46-2845366DFF14}" destId="{BC5AD544-F046-4028-BE74-BB507B2B2BE0}" srcOrd="5" destOrd="0" presId="urn:microsoft.com/office/officeart/2005/8/layout/lProcess1"/>
    <dgm:cxn modelId="{D4585BB9-1A1C-4AA0-A5F4-0B07EDF9B4E3}" type="presParOf" srcId="{036CAD8C-AEBB-4422-BF46-2845366DFF14}" destId="{29DC795E-26C0-493E-97D4-8CFCF245A6E2}" srcOrd="6" destOrd="0" presId="urn:microsoft.com/office/officeart/2005/8/layout/lProcess1"/>
    <dgm:cxn modelId="{C57CA5FF-F43B-44C4-BC29-71F30D38E687}" type="presParOf" srcId="{036CAD8C-AEBB-4422-BF46-2845366DFF14}" destId="{4DDFE72B-24D1-400E-A5D3-61170AB6D9E7}" srcOrd="7" destOrd="0" presId="urn:microsoft.com/office/officeart/2005/8/layout/lProcess1"/>
    <dgm:cxn modelId="{8E92436B-DB26-49BE-816A-F0B6284BA1D9}" type="presParOf" srcId="{036CAD8C-AEBB-4422-BF46-2845366DFF14}" destId="{7E504398-D2C7-4A46-8798-F371C8A5AE6F}" srcOrd="8" destOrd="0" presId="urn:microsoft.com/office/officeart/2005/8/layout/lProcess1"/>
    <dgm:cxn modelId="{D69184D3-1FBA-458D-853C-C529818F8633}" type="presParOf" srcId="{036CAD8C-AEBB-4422-BF46-2845366DFF14}" destId="{EDCA17B6-8724-45BE-9E66-EA36536F821A}" srcOrd="9" destOrd="0" presId="urn:microsoft.com/office/officeart/2005/8/layout/lProcess1"/>
    <dgm:cxn modelId="{663D52EA-D125-473E-9EC4-45882E182B56}" type="presParOf" srcId="{036CAD8C-AEBB-4422-BF46-2845366DFF14}" destId="{17BBC123-0125-4598-8A5E-DC139BAC1D27}" srcOrd="10" destOrd="0" presId="urn:microsoft.com/office/officeart/2005/8/layout/lProcess1"/>
    <dgm:cxn modelId="{31AABE61-9F16-43EE-9550-E362D48D7528}" type="presParOf" srcId="{036CAD8C-AEBB-4422-BF46-2845366DFF14}" destId="{01CC6E0B-C8E6-4CD6-ACDF-F964D5224A53}" srcOrd="11" destOrd="0" presId="urn:microsoft.com/office/officeart/2005/8/layout/lProcess1"/>
    <dgm:cxn modelId="{01A435A1-22D4-4D33-85C7-973A6634734B}" type="presParOf" srcId="{036CAD8C-AEBB-4422-BF46-2845366DFF14}" destId="{938F8FB4-60F7-4EA5-9F91-AF4C5AA8E7BD}" srcOrd="12" destOrd="0" presId="urn:microsoft.com/office/officeart/2005/8/layout/lProcess1"/>
    <dgm:cxn modelId="{551C71B2-9652-4121-AE38-B1CE90E3EFA7}" type="presParOf" srcId="{C79F7F7E-BF48-46E2-A0F5-18E1C845C1AD}" destId="{731E0513-1475-41BC-AF2B-F9EEBCD32974}" srcOrd="5" destOrd="0" presId="urn:microsoft.com/office/officeart/2005/8/layout/lProcess1"/>
    <dgm:cxn modelId="{873C4FC1-0E90-4414-8BE8-E35A9B2E14B2}" type="presParOf" srcId="{C79F7F7E-BF48-46E2-A0F5-18E1C845C1AD}" destId="{0CE4833C-F8DC-4A1A-9305-23D4A3E096D8}" srcOrd="6" destOrd="0" presId="urn:microsoft.com/office/officeart/2005/8/layout/lProcess1"/>
    <dgm:cxn modelId="{BB60E2C7-29F3-400E-B5B9-03BB8E187BDD}" type="presParOf" srcId="{0CE4833C-F8DC-4A1A-9305-23D4A3E096D8}" destId="{66DAE2F0-8301-4985-9711-362025B3E398}" srcOrd="0" destOrd="0" presId="urn:microsoft.com/office/officeart/2005/8/layout/lProcess1"/>
    <dgm:cxn modelId="{CC0DB729-B7AF-4501-8BF5-AF490F89CDEB}" type="presParOf" srcId="{0CE4833C-F8DC-4A1A-9305-23D4A3E096D8}" destId="{EC37E87D-6EE3-4A69-8888-39D8C2DA9BB4}" srcOrd="1" destOrd="0" presId="urn:microsoft.com/office/officeart/2005/8/layout/lProcess1"/>
    <dgm:cxn modelId="{0365E8E2-3278-443F-9B5E-1C1031D04F66}" type="presParOf" srcId="{0CE4833C-F8DC-4A1A-9305-23D4A3E096D8}" destId="{8A11FA0A-09CA-4AE7-A211-D0EDB134A163}" srcOrd="2" destOrd="0" presId="urn:microsoft.com/office/officeart/2005/8/layout/lProcess1"/>
    <dgm:cxn modelId="{83440A62-90C7-4E1A-8099-CC75ABC6FA5B}" type="presParOf" srcId="{0CE4833C-F8DC-4A1A-9305-23D4A3E096D8}" destId="{316F0F78-4F61-4E17-A2C9-2FA761E83956}" srcOrd="3" destOrd="0" presId="urn:microsoft.com/office/officeart/2005/8/layout/lProcess1"/>
    <dgm:cxn modelId="{8FDBDF63-F1EE-4B74-8F90-C1A552CFB042}" type="presParOf" srcId="{0CE4833C-F8DC-4A1A-9305-23D4A3E096D8}" destId="{F4961CA7-EC38-49C2-BDE7-C2028DA5B6F8}" srcOrd="4" destOrd="0" presId="urn:microsoft.com/office/officeart/2005/8/layout/lProcess1"/>
    <dgm:cxn modelId="{A63F3AB2-A6E0-4AFC-A746-59506AC94AED}" type="presParOf" srcId="{0CE4833C-F8DC-4A1A-9305-23D4A3E096D8}" destId="{01AB8391-7EFC-4CEB-B766-E383BB844449}" srcOrd="5" destOrd="0" presId="urn:microsoft.com/office/officeart/2005/8/layout/lProcess1"/>
    <dgm:cxn modelId="{78CDC13F-E189-4AEC-9117-034FC235E285}" type="presParOf" srcId="{0CE4833C-F8DC-4A1A-9305-23D4A3E096D8}" destId="{523B05DA-AC95-4FF0-9949-5E9D7DCC1CED}" srcOrd="6" destOrd="0" presId="urn:microsoft.com/office/officeart/2005/8/layout/lProcess1"/>
    <dgm:cxn modelId="{CF615048-76E1-49A1-BF13-EBCAE557078F}" type="presParOf" srcId="{0CE4833C-F8DC-4A1A-9305-23D4A3E096D8}" destId="{2FB7D260-F2A5-42FA-9FB2-35F3A5806DB2}" srcOrd="7" destOrd="0" presId="urn:microsoft.com/office/officeart/2005/8/layout/lProcess1"/>
    <dgm:cxn modelId="{591CC2A0-E387-4132-8D41-A351467C1597}" type="presParOf" srcId="{0CE4833C-F8DC-4A1A-9305-23D4A3E096D8}" destId="{8F4E3B4A-89F4-4C72-AB21-11D54BCB400F}" srcOrd="8" destOrd="0" presId="urn:microsoft.com/office/officeart/2005/8/layout/lProcess1"/>
    <dgm:cxn modelId="{55C918C3-4354-459A-98A2-0B25730E4810}" type="presParOf" srcId="{0CE4833C-F8DC-4A1A-9305-23D4A3E096D8}" destId="{3A8C23F4-A8A6-46CD-AE05-9EC4AA19EF1C}" srcOrd="9" destOrd="0" presId="urn:microsoft.com/office/officeart/2005/8/layout/lProcess1"/>
    <dgm:cxn modelId="{05039180-60B6-422E-82D3-0071D79A5230}" type="presParOf" srcId="{0CE4833C-F8DC-4A1A-9305-23D4A3E096D8}" destId="{D0CAC46E-2522-43AE-A01C-7AFAF2DAFF27}" srcOrd="10" destOrd="0" presId="urn:microsoft.com/office/officeart/2005/8/layout/lProcess1"/>
    <dgm:cxn modelId="{CDD103AD-31E6-42CF-AE23-E578527E79E7}" type="presParOf" srcId="{0CE4833C-F8DC-4A1A-9305-23D4A3E096D8}" destId="{251AB9C0-7230-4A70-9450-72AAC6B18D93}" srcOrd="11" destOrd="0" presId="urn:microsoft.com/office/officeart/2005/8/layout/lProcess1"/>
    <dgm:cxn modelId="{217BD594-ADF9-4C93-BB95-350873C7857C}" type="presParOf" srcId="{0CE4833C-F8DC-4A1A-9305-23D4A3E096D8}" destId="{BF05426C-A60C-4C4B-B5BB-591EC57D0F41}" srcOrd="12" destOrd="0" presId="urn:microsoft.com/office/officeart/2005/8/layout/lProcess1"/>
    <dgm:cxn modelId="{19AFBDE0-CFB4-4008-9684-F5659B50CAC5}" type="presParOf" srcId="{0CE4833C-F8DC-4A1A-9305-23D4A3E096D8}" destId="{4B30EEF9-EC1C-4DBF-A07F-23277618C4AD}" srcOrd="13" destOrd="0" presId="urn:microsoft.com/office/officeart/2005/8/layout/lProcess1"/>
    <dgm:cxn modelId="{37989794-1C0E-43BD-93E3-F192BB9430BD}" type="presParOf" srcId="{0CE4833C-F8DC-4A1A-9305-23D4A3E096D8}" destId="{F3CE1E39-2268-47C6-9357-45691DA6E5A7}" srcOrd="14" destOrd="0" presId="urn:microsoft.com/office/officeart/2005/8/layout/lProcess1"/>
    <dgm:cxn modelId="{DFA8CEEF-8383-44AC-8D91-4B89C336F485}" type="presParOf" srcId="{0CE4833C-F8DC-4A1A-9305-23D4A3E096D8}" destId="{28E6FCBA-8D27-4447-9F2F-F773AA189C10}" srcOrd="15" destOrd="0" presId="urn:microsoft.com/office/officeart/2005/8/layout/lProcess1"/>
    <dgm:cxn modelId="{E71755DA-5AF8-4B22-92FC-EC7098A5C52F}" type="presParOf" srcId="{0CE4833C-F8DC-4A1A-9305-23D4A3E096D8}" destId="{DD399DB4-EC06-4BA3-8857-554E65BFA468}" srcOrd="16" destOrd="0" presId="urn:microsoft.com/office/officeart/2005/8/layout/lProcess1"/>
    <dgm:cxn modelId="{B0FCD77E-2F3A-4FDC-B60A-6FFC13045439}" type="presParOf" srcId="{C79F7F7E-BF48-46E2-A0F5-18E1C845C1AD}" destId="{9776664B-AA25-457F-A553-9B86EAA878D2}" srcOrd="7" destOrd="0" presId="urn:microsoft.com/office/officeart/2005/8/layout/lProcess1"/>
    <dgm:cxn modelId="{0AAC4089-5687-4923-9D63-EA0BB912DA7B}" type="presParOf" srcId="{C79F7F7E-BF48-46E2-A0F5-18E1C845C1AD}" destId="{88C1359D-2196-44F0-90B4-9694AA1FAC97}" srcOrd="8" destOrd="0" presId="urn:microsoft.com/office/officeart/2005/8/layout/lProcess1"/>
    <dgm:cxn modelId="{AEBEC9B5-CB41-4FF7-BC73-C73883345405}" type="presParOf" srcId="{88C1359D-2196-44F0-90B4-9694AA1FAC97}" destId="{071E65B4-68A0-481C-86C4-8C53710256ED}" srcOrd="0" destOrd="0" presId="urn:microsoft.com/office/officeart/2005/8/layout/lProcess1"/>
    <dgm:cxn modelId="{28F8484A-3A74-480B-9DE7-06C0E5CB649A}" type="presParOf" srcId="{88C1359D-2196-44F0-90B4-9694AA1FAC97}" destId="{B79C5CF0-EBAC-4101-9F4C-EF7A219B649A}" srcOrd="1" destOrd="0" presId="urn:microsoft.com/office/officeart/2005/8/layout/lProcess1"/>
    <dgm:cxn modelId="{A2CEFF45-D148-43E8-974D-477DC8E69A67}" type="presParOf" srcId="{88C1359D-2196-44F0-90B4-9694AA1FAC97}" destId="{1B2FB160-2FAF-4F69-BB42-D937D560017E}" srcOrd="2" destOrd="0" presId="urn:microsoft.com/office/officeart/2005/8/layout/lProcess1"/>
    <dgm:cxn modelId="{E1CBBC71-6E3D-445A-8BF4-62023A5E6B27}" type="presParOf" srcId="{88C1359D-2196-44F0-90B4-9694AA1FAC97}" destId="{61444455-B152-4225-9160-F74C5A40FCB6}" srcOrd="3" destOrd="0" presId="urn:microsoft.com/office/officeart/2005/8/layout/lProcess1"/>
    <dgm:cxn modelId="{4834F38B-36E5-4D60-AC40-EBC917FE70D7}" type="presParOf" srcId="{88C1359D-2196-44F0-90B4-9694AA1FAC97}" destId="{1342DF45-859D-4501-83B2-6905A4F0D1C3}" srcOrd="4" destOrd="0" presId="urn:microsoft.com/office/officeart/2005/8/layout/lProcess1"/>
    <dgm:cxn modelId="{EC6FBF6B-6649-48AB-BCC9-4B1589353C08}" type="presParOf" srcId="{88C1359D-2196-44F0-90B4-9694AA1FAC97}" destId="{7DC2D524-D3C3-483D-9478-4AB2C3E61BB3}" srcOrd="5" destOrd="0" presId="urn:microsoft.com/office/officeart/2005/8/layout/lProcess1"/>
    <dgm:cxn modelId="{21A072C2-5D76-4D2C-8FBE-91EC0D363FA9}" type="presParOf" srcId="{88C1359D-2196-44F0-90B4-9694AA1FAC97}" destId="{9D79B69A-BE19-4BC3-B2C8-C199CF592B64}" srcOrd="6" destOrd="0" presId="urn:microsoft.com/office/officeart/2005/8/layout/lProcess1"/>
    <dgm:cxn modelId="{94019ECA-F85F-4017-9014-391F478C7D31}" type="presParOf" srcId="{88C1359D-2196-44F0-90B4-9694AA1FAC97}" destId="{411E2567-9FBD-4827-A5C9-600A9E13D974}" srcOrd="7" destOrd="0" presId="urn:microsoft.com/office/officeart/2005/8/layout/lProcess1"/>
    <dgm:cxn modelId="{1E2BED04-4E5B-46A5-A5DF-C9EA7DA14321}" type="presParOf" srcId="{88C1359D-2196-44F0-90B4-9694AA1FAC97}" destId="{261F73FA-B49E-4AB5-9332-BEFBE40885F8}" srcOrd="8" destOrd="0" presId="urn:microsoft.com/office/officeart/2005/8/layout/lProcess1"/>
    <dgm:cxn modelId="{E56C9C97-E89D-4E02-B166-25136CC388C5}" type="presParOf" srcId="{88C1359D-2196-44F0-90B4-9694AA1FAC97}" destId="{ECD4CF92-751B-4F26-9375-E82C7ABD0223}" srcOrd="9" destOrd="0" presId="urn:microsoft.com/office/officeart/2005/8/layout/lProcess1"/>
    <dgm:cxn modelId="{D52BF503-28BC-48E6-814C-4F844D7D2699}" type="presParOf" srcId="{88C1359D-2196-44F0-90B4-9694AA1FAC97}" destId="{7A891BCF-7349-497A-AA54-7C455E7418EE}" srcOrd="10" destOrd="0" presId="urn:microsoft.com/office/officeart/2005/8/layout/lProcess1"/>
    <dgm:cxn modelId="{45B59229-E97B-491B-A3A0-EC1921D3513B}" type="presParOf" srcId="{88C1359D-2196-44F0-90B4-9694AA1FAC97}" destId="{8015FD5E-C915-4B18-AED9-C01B09D9E01B}" srcOrd="11" destOrd="0" presId="urn:microsoft.com/office/officeart/2005/8/layout/lProcess1"/>
    <dgm:cxn modelId="{B21D9956-763E-4DF8-825D-F94C11E0280F}" type="presParOf" srcId="{88C1359D-2196-44F0-90B4-9694AA1FAC97}" destId="{D7A95528-6953-4C26-B4D6-714A4CABB36B}" srcOrd="12" destOrd="0" presId="urn:microsoft.com/office/officeart/2005/8/layout/lProcess1"/>
    <dgm:cxn modelId="{846F8C1E-C522-42D7-9C23-4A043BD771A5}" type="presParOf" srcId="{88C1359D-2196-44F0-90B4-9694AA1FAC97}" destId="{DE26AFD1-6A8C-4F4A-8CFE-DF9503C8A2A4}" srcOrd="13" destOrd="0" presId="urn:microsoft.com/office/officeart/2005/8/layout/lProcess1"/>
    <dgm:cxn modelId="{030D2507-3C20-4889-A6FB-C70F3D8DDD45}" type="presParOf" srcId="{88C1359D-2196-44F0-90B4-9694AA1FAC97}" destId="{3BD308A7-AE8D-4324-9688-0ADD6664ACDE}" srcOrd="1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7AF4D-BC3A-4AC3-A257-F7F853FFEAB9}">
      <dsp:nvSpPr>
        <dsp:cNvPr id="0" name=""/>
        <dsp:cNvSpPr/>
      </dsp:nvSpPr>
      <dsp:spPr>
        <a:xfrm>
          <a:off x="2062" y="103407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Geographic Boundaries</a:t>
          </a:r>
        </a:p>
      </dsp:txBody>
      <dsp:txXfrm>
        <a:off x="11662" y="113007"/>
        <a:ext cx="1291927" cy="308581"/>
      </dsp:txXfrm>
    </dsp:sp>
    <dsp:sp modelId="{E62CA75A-1B8D-4CA3-9BBC-2CB450D3055C}">
      <dsp:nvSpPr>
        <dsp:cNvPr id="0" name=""/>
        <dsp:cNvSpPr/>
      </dsp:nvSpPr>
      <dsp:spPr>
        <a:xfrm rot="5400000">
          <a:off x="628945" y="459870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59440-09E0-4BEB-B903-6365EED97638}">
      <dsp:nvSpPr>
        <dsp:cNvPr id="0" name=""/>
        <dsp:cNvSpPr/>
      </dsp:nvSpPr>
      <dsp:spPr>
        <a:xfrm>
          <a:off x="2062" y="545913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Localities</a:t>
          </a:r>
        </a:p>
      </dsp:txBody>
      <dsp:txXfrm>
        <a:off x="11662" y="555513"/>
        <a:ext cx="1291927" cy="308581"/>
      </dsp:txXfrm>
    </dsp:sp>
    <dsp:sp modelId="{54AD5A39-B772-4F68-AF82-55808A500C7D}">
      <dsp:nvSpPr>
        <dsp:cNvPr id="0" name=""/>
        <dsp:cNvSpPr/>
      </dsp:nvSpPr>
      <dsp:spPr>
        <a:xfrm rot="5400000">
          <a:off x="628945" y="902376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211204"/>
            <a:satOff val="-544"/>
            <a:lumOff val="-36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359C3-48B1-4F8F-B0F9-BB4EFEB8CD5D}">
      <dsp:nvSpPr>
        <dsp:cNvPr id="0" name=""/>
        <dsp:cNvSpPr/>
      </dsp:nvSpPr>
      <dsp:spPr>
        <a:xfrm>
          <a:off x="2062" y="988419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210618"/>
            <a:satOff val="-714"/>
            <a:lumOff val="-92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210618"/>
              <a:satOff val="-714"/>
              <a:lumOff val="-9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Iwi Maori Partnership Boards</a:t>
          </a:r>
        </a:p>
      </dsp:txBody>
      <dsp:txXfrm>
        <a:off x="11662" y="998019"/>
        <a:ext cx="1291927" cy="308581"/>
      </dsp:txXfrm>
    </dsp:sp>
    <dsp:sp modelId="{14EF4226-AF06-4383-82EE-B69510F12744}">
      <dsp:nvSpPr>
        <dsp:cNvPr id="0" name=""/>
        <dsp:cNvSpPr/>
      </dsp:nvSpPr>
      <dsp:spPr>
        <a:xfrm rot="5400000">
          <a:off x="628945" y="1344882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422409"/>
            <a:satOff val="-1089"/>
            <a:lumOff val="-73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89436-6BD2-4985-A189-588220B33198}">
      <dsp:nvSpPr>
        <dsp:cNvPr id="0" name=""/>
        <dsp:cNvSpPr/>
      </dsp:nvSpPr>
      <dsp:spPr>
        <a:xfrm>
          <a:off x="2062" y="1430924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421235"/>
            <a:satOff val="-1427"/>
            <a:lumOff val="-183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421235"/>
              <a:satOff val="-1427"/>
              <a:lumOff val="-18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Sub-regions where required.</a:t>
          </a:r>
        </a:p>
      </dsp:txBody>
      <dsp:txXfrm>
        <a:off x="11662" y="1440524"/>
        <a:ext cx="1291927" cy="308581"/>
      </dsp:txXfrm>
    </dsp:sp>
    <dsp:sp modelId="{8FE0372E-D1D1-4EF3-AEB5-131139514EB2}">
      <dsp:nvSpPr>
        <dsp:cNvPr id="0" name=""/>
        <dsp:cNvSpPr/>
      </dsp:nvSpPr>
      <dsp:spPr>
        <a:xfrm rot="5400000">
          <a:off x="628945" y="1787387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633613"/>
            <a:satOff val="-1633"/>
            <a:lumOff val="-110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2C432-D00C-4E29-908A-6E0354C088EE}">
      <dsp:nvSpPr>
        <dsp:cNvPr id="0" name=""/>
        <dsp:cNvSpPr/>
      </dsp:nvSpPr>
      <dsp:spPr>
        <a:xfrm>
          <a:off x="2062" y="1873430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631853"/>
            <a:satOff val="-2141"/>
            <a:lumOff val="-275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631853"/>
              <a:satOff val="-2141"/>
              <a:lumOff val="-27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Four Regions</a:t>
          </a:r>
        </a:p>
      </dsp:txBody>
      <dsp:txXfrm>
        <a:off x="11662" y="1883030"/>
        <a:ext cx="1291927" cy="308581"/>
      </dsp:txXfrm>
    </dsp:sp>
    <dsp:sp modelId="{3F59A34B-9EA6-4188-B297-75B3F65C771B}">
      <dsp:nvSpPr>
        <dsp:cNvPr id="0" name=""/>
        <dsp:cNvSpPr/>
      </dsp:nvSpPr>
      <dsp:spPr>
        <a:xfrm rot="5406328">
          <a:off x="288869" y="2568937"/>
          <a:ext cx="735452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844818"/>
            <a:satOff val="-2177"/>
            <a:lumOff val="-147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A53C1-9743-4980-81A5-F6DAC6945C2A}">
      <dsp:nvSpPr>
        <dsp:cNvPr id="0" name=""/>
        <dsp:cNvSpPr/>
      </dsp:nvSpPr>
      <dsp:spPr>
        <a:xfrm>
          <a:off x="0" y="2994025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842470"/>
            <a:satOff val="-2854"/>
            <a:lumOff val="-366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842470"/>
              <a:satOff val="-2854"/>
              <a:lumOff val="-36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National</a:t>
          </a:r>
        </a:p>
      </dsp:txBody>
      <dsp:txXfrm>
        <a:off x="9600" y="3003625"/>
        <a:ext cx="1291927" cy="308581"/>
      </dsp:txXfrm>
    </dsp:sp>
    <dsp:sp modelId="{1EFC90FE-41D1-4ECE-AB41-CCB8A4EFADDD}">
      <dsp:nvSpPr>
        <dsp:cNvPr id="0" name=""/>
        <dsp:cNvSpPr/>
      </dsp:nvSpPr>
      <dsp:spPr>
        <a:xfrm>
          <a:off x="1496748" y="103407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hueOff val="-1689636"/>
            <a:satOff val="-4355"/>
            <a:lumOff val="-294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Settings of health &amp; wellbeing</a:t>
          </a:r>
        </a:p>
      </dsp:txBody>
      <dsp:txXfrm>
        <a:off x="1506348" y="113007"/>
        <a:ext cx="1291927" cy="308581"/>
      </dsp:txXfrm>
    </dsp:sp>
    <dsp:sp modelId="{2264D018-B7E3-447C-ACB5-67B4753F96F9}">
      <dsp:nvSpPr>
        <dsp:cNvPr id="0" name=""/>
        <dsp:cNvSpPr/>
      </dsp:nvSpPr>
      <dsp:spPr>
        <a:xfrm rot="5400000">
          <a:off x="2123631" y="459870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1056022"/>
            <a:satOff val="-2722"/>
            <a:lumOff val="-183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9B08D-529D-4710-B3AF-76FA0B24F613}">
      <dsp:nvSpPr>
        <dsp:cNvPr id="0" name=""/>
        <dsp:cNvSpPr/>
      </dsp:nvSpPr>
      <dsp:spPr>
        <a:xfrm>
          <a:off x="1496748" y="545913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1053088"/>
            <a:satOff val="-3568"/>
            <a:lumOff val="-45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1053088"/>
              <a:satOff val="-3568"/>
              <a:lumOff val="-45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Residences and Homes</a:t>
          </a:r>
        </a:p>
      </dsp:txBody>
      <dsp:txXfrm>
        <a:off x="1506348" y="555513"/>
        <a:ext cx="1291927" cy="308581"/>
      </dsp:txXfrm>
    </dsp:sp>
    <dsp:sp modelId="{A13DD92D-5192-455A-9A87-FAAC1F4A5C8A}">
      <dsp:nvSpPr>
        <dsp:cNvPr id="0" name=""/>
        <dsp:cNvSpPr/>
      </dsp:nvSpPr>
      <dsp:spPr>
        <a:xfrm rot="5400000">
          <a:off x="2123631" y="902376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1267227"/>
            <a:satOff val="-3266"/>
            <a:lumOff val="-220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9940A-78F5-47FA-BBAA-FB98E00A1C66}">
      <dsp:nvSpPr>
        <dsp:cNvPr id="0" name=""/>
        <dsp:cNvSpPr/>
      </dsp:nvSpPr>
      <dsp:spPr>
        <a:xfrm>
          <a:off x="1496748" y="988419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1263705"/>
            <a:satOff val="-4281"/>
            <a:lumOff val="-549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1263705"/>
              <a:satOff val="-4281"/>
              <a:lumOff val="-54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Localities / Community Service Providers</a:t>
          </a:r>
        </a:p>
      </dsp:txBody>
      <dsp:txXfrm>
        <a:off x="1506348" y="998019"/>
        <a:ext cx="1291927" cy="308581"/>
      </dsp:txXfrm>
    </dsp:sp>
    <dsp:sp modelId="{FB64923E-4F7E-48EF-9BD5-2C55F8A14F9E}">
      <dsp:nvSpPr>
        <dsp:cNvPr id="0" name=""/>
        <dsp:cNvSpPr/>
      </dsp:nvSpPr>
      <dsp:spPr>
        <a:xfrm rot="5400000">
          <a:off x="2123631" y="1344882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1478431"/>
            <a:satOff val="-3810"/>
            <a:lumOff val="-257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0C7AF-4DDD-41ED-873A-1E9F9CD79D75}">
      <dsp:nvSpPr>
        <dsp:cNvPr id="0" name=""/>
        <dsp:cNvSpPr/>
      </dsp:nvSpPr>
      <dsp:spPr>
        <a:xfrm>
          <a:off x="1496748" y="1430924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1474323"/>
            <a:satOff val="-4995"/>
            <a:lumOff val="-641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1474323"/>
              <a:satOff val="-4995"/>
              <a:lumOff val="-64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Rural Localities / Community Service Providers</a:t>
          </a:r>
          <a:endParaRPr lang="en-US" sz="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506348" y="1440524"/>
        <a:ext cx="1291927" cy="308581"/>
      </dsp:txXfrm>
    </dsp:sp>
    <dsp:sp modelId="{EB1BB750-5CD6-4ED6-833C-04FE65C639C3}">
      <dsp:nvSpPr>
        <dsp:cNvPr id="0" name=""/>
        <dsp:cNvSpPr/>
      </dsp:nvSpPr>
      <dsp:spPr>
        <a:xfrm rot="5400000">
          <a:off x="2123631" y="1787387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1689636"/>
            <a:satOff val="-4355"/>
            <a:lumOff val="-294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01CF0-713E-400A-8C8B-FFBD451EC128}">
      <dsp:nvSpPr>
        <dsp:cNvPr id="0" name=""/>
        <dsp:cNvSpPr/>
      </dsp:nvSpPr>
      <dsp:spPr>
        <a:xfrm>
          <a:off x="1496748" y="1873430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1684941"/>
            <a:satOff val="-5708"/>
            <a:lumOff val="-732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1684941"/>
              <a:satOff val="-5708"/>
              <a:lumOff val="-73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Ambulatory Specialist and Diagnostic Centers</a:t>
          </a:r>
        </a:p>
      </dsp:txBody>
      <dsp:txXfrm>
        <a:off x="1506348" y="1883030"/>
        <a:ext cx="1291927" cy="308581"/>
      </dsp:txXfrm>
    </dsp:sp>
    <dsp:sp modelId="{991D9F31-D7A9-4BAA-838F-B35F206AAFE2}">
      <dsp:nvSpPr>
        <dsp:cNvPr id="0" name=""/>
        <dsp:cNvSpPr/>
      </dsp:nvSpPr>
      <dsp:spPr>
        <a:xfrm rot="5400000">
          <a:off x="2123631" y="2229893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1900840"/>
            <a:satOff val="-4899"/>
            <a:lumOff val="-3309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ADC17-6E74-49C0-8E9B-7F46E2AD61A1}">
      <dsp:nvSpPr>
        <dsp:cNvPr id="0" name=""/>
        <dsp:cNvSpPr/>
      </dsp:nvSpPr>
      <dsp:spPr>
        <a:xfrm>
          <a:off x="1496748" y="2315936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1895558"/>
            <a:satOff val="-6422"/>
            <a:lumOff val="-824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1895558"/>
              <a:satOff val="-6422"/>
              <a:lumOff val="-82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Mental Health &amp; Addiction Residential / Inpatient Services</a:t>
          </a:r>
        </a:p>
      </dsp:txBody>
      <dsp:txXfrm>
        <a:off x="1506348" y="2325536"/>
        <a:ext cx="1291927" cy="308581"/>
      </dsp:txXfrm>
    </dsp:sp>
    <dsp:sp modelId="{80647BF0-5E5F-45F5-8421-85469C14118C}">
      <dsp:nvSpPr>
        <dsp:cNvPr id="0" name=""/>
        <dsp:cNvSpPr/>
      </dsp:nvSpPr>
      <dsp:spPr>
        <a:xfrm rot="5400000">
          <a:off x="2123631" y="2672399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2112045"/>
            <a:satOff val="-5443"/>
            <a:lumOff val="-3677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1E6AF-A58B-48EC-868F-60D111DC667F}">
      <dsp:nvSpPr>
        <dsp:cNvPr id="0" name=""/>
        <dsp:cNvSpPr/>
      </dsp:nvSpPr>
      <dsp:spPr>
        <a:xfrm>
          <a:off x="1496748" y="2758441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2106176"/>
            <a:satOff val="-7135"/>
            <a:lumOff val="-915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2106176"/>
              <a:satOff val="-7135"/>
              <a:lumOff val="-91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Local &amp; Regional Hospitals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NZRDM 3/4</a:t>
          </a:r>
        </a:p>
      </dsp:txBody>
      <dsp:txXfrm>
        <a:off x="1506348" y="2768041"/>
        <a:ext cx="1291927" cy="308581"/>
      </dsp:txXfrm>
    </dsp:sp>
    <dsp:sp modelId="{4DEF7F2E-C452-4EB7-8CA7-FBA4AB1A582D}">
      <dsp:nvSpPr>
        <dsp:cNvPr id="0" name=""/>
        <dsp:cNvSpPr/>
      </dsp:nvSpPr>
      <dsp:spPr>
        <a:xfrm rot="5400000">
          <a:off x="2123631" y="3114904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2323249"/>
            <a:satOff val="-5988"/>
            <a:lumOff val="-404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CE0F4-CA5B-45EE-AE2E-024E66E48F39}">
      <dsp:nvSpPr>
        <dsp:cNvPr id="0" name=""/>
        <dsp:cNvSpPr/>
      </dsp:nvSpPr>
      <dsp:spPr>
        <a:xfrm>
          <a:off x="1496748" y="3200947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2316793"/>
            <a:satOff val="-7848"/>
            <a:lumOff val="-1007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2316793"/>
              <a:satOff val="-7848"/>
              <a:lumOff val="-100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Regional and National Hospitals NZRDM 5/6</a:t>
          </a:r>
        </a:p>
      </dsp:txBody>
      <dsp:txXfrm>
        <a:off x="1506348" y="3210547"/>
        <a:ext cx="1291927" cy="308581"/>
      </dsp:txXfrm>
    </dsp:sp>
    <dsp:sp modelId="{5E7F8A0A-F5BA-4711-8F62-2528CEC6D1C6}">
      <dsp:nvSpPr>
        <dsp:cNvPr id="0" name=""/>
        <dsp:cNvSpPr/>
      </dsp:nvSpPr>
      <dsp:spPr>
        <a:xfrm>
          <a:off x="2991434" y="103407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Person and Whānau Centered Care Systems</a:t>
          </a:r>
        </a:p>
      </dsp:txBody>
      <dsp:txXfrm>
        <a:off x="3001034" y="113007"/>
        <a:ext cx="1291927" cy="308581"/>
      </dsp:txXfrm>
    </dsp:sp>
    <dsp:sp modelId="{5CB6D6C5-50B7-4D0C-92F7-BF67BC66360D}">
      <dsp:nvSpPr>
        <dsp:cNvPr id="0" name=""/>
        <dsp:cNvSpPr/>
      </dsp:nvSpPr>
      <dsp:spPr>
        <a:xfrm rot="5400000">
          <a:off x="3618317" y="459870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2534453"/>
            <a:satOff val="-6532"/>
            <a:lumOff val="-441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06397-0C7D-4230-B24E-4E9083907957}">
      <dsp:nvSpPr>
        <dsp:cNvPr id="0" name=""/>
        <dsp:cNvSpPr/>
      </dsp:nvSpPr>
      <dsp:spPr>
        <a:xfrm>
          <a:off x="2991434" y="545913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2527411"/>
            <a:satOff val="-8562"/>
            <a:lumOff val="-109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2527411"/>
              <a:satOff val="-8562"/>
              <a:lumOff val="-109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Health &amp; Wellbeing in Communities</a:t>
          </a:r>
        </a:p>
      </dsp:txBody>
      <dsp:txXfrm>
        <a:off x="3001034" y="555513"/>
        <a:ext cx="1291927" cy="308581"/>
      </dsp:txXfrm>
    </dsp:sp>
    <dsp:sp modelId="{ADE9754B-8473-4EF9-B58D-C941AFA2D923}">
      <dsp:nvSpPr>
        <dsp:cNvPr id="0" name=""/>
        <dsp:cNvSpPr/>
      </dsp:nvSpPr>
      <dsp:spPr>
        <a:xfrm rot="5400000">
          <a:off x="3618317" y="902376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2745658"/>
            <a:satOff val="-7076"/>
            <a:lumOff val="-478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6C700-1F8E-4532-8E29-7DCEC7EDE6C5}">
      <dsp:nvSpPr>
        <dsp:cNvPr id="0" name=""/>
        <dsp:cNvSpPr/>
      </dsp:nvSpPr>
      <dsp:spPr>
        <a:xfrm>
          <a:off x="2991434" y="988419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2738028"/>
            <a:satOff val="-9276"/>
            <a:lumOff val="-119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2738028"/>
              <a:satOff val="-9276"/>
              <a:lumOff val="-119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Oranga Whānau, Oranga Pēpi &amp; Oranga Tamariki</a:t>
          </a:r>
        </a:p>
      </dsp:txBody>
      <dsp:txXfrm>
        <a:off x="3001034" y="998019"/>
        <a:ext cx="1291927" cy="308581"/>
      </dsp:txXfrm>
    </dsp:sp>
    <dsp:sp modelId="{BC5AD544-F046-4028-BE74-BB507B2B2BE0}">
      <dsp:nvSpPr>
        <dsp:cNvPr id="0" name=""/>
        <dsp:cNvSpPr/>
      </dsp:nvSpPr>
      <dsp:spPr>
        <a:xfrm rot="5400000">
          <a:off x="3618317" y="1344882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2956862"/>
            <a:satOff val="-7621"/>
            <a:lumOff val="-5147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C795E-26C0-493E-97D4-8CFCF245A6E2}">
      <dsp:nvSpPr>
        <dsp:cNvPr id="0" name=""/>
        <dsp:cNvSpPr/>
      </dsp:nvSpPr>
      <dsp:spPr>
        <a:xfrm>
          <a:off x="2991434" y="1430924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2948646"/>
            <a:satOff val="-9989"/>
            <a:lumOff val="-1281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2948646"/>
              <a:satOff val="-9989"/>
              <a:lumOff val="-128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Oranga Rangatahi</a:t>
          </a:r>
        </a:p>
      </dsp:txBody>
      <dsp:txXfrm>
        <a:off x="3001034" y="1440524"/>
        <a:ext cx="1291927" cy="308581"/>
      </dsp:txXfrm>
    </dsp:sp>
    <dsp:sp modelId="{4DDFE72B-24D1-400E-A5D3-61170AB6D9E7}">
      <dsp:nvSpPr>
        <dsp:cNvPr id="0" name=""/>
        <dsp:cNvSpPr/>
      </dsp:nvSpPr>
      <dsp:spPr>
        <a:xfrm rot="5400000">
          <a:off x="3618317" y="1787387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3168067"/>
            <a:satOff val="-8165"/>
            <a:lumOff val="-551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04398-D2C7-4A46-8798-F371C8A5AE6F}">
      <dsp:nvSpPr>
        <dsp:cNvPr id="0" name=""/>
        <dsp:cNvSpPr/>
      </dsp:nvSpPr>
      <dsp:spPr>
        <a:xfrm>
          <a:off x="2991434" y="1873430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3159264"/>
            <a:satOff val="-10702"/>
            <a:lumOff val="-1373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3159264"/>
              <a:satOff val="-10702"/>
              <a:lumOff val="-137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Oranga Hinengaro (Mental Health &amp; Addiction)</a:t>
          </a:r>
        </a:p>
      </dsp:txBody>
      <dsp:txXfrm>
        <a:off x="3001034" y="1883030"/>
        <a:ext cx="1291927" cy="308581"/>
      </dsp:txXfrm>
    </dsp:sp>
    <dsp:sp modelId="{EDCA17B6-8724-45BE-9E66-EA36536F821A}">
      <dsp:nvSpPr>
        <dsp:cNvPr id="0" name=""/>
        <dsp:cNvSpPr/>
      </dsp:nvSpPr>
      <dsp:spPr>
        <a:xfrm rot="5400000">
          <a:off x="3618317" y="2229893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BC123-0125-4598-8A5E-DC139BAC1D27}">
      <dsp:nvSpPr>
        <dsp:cNvPr id="0" name=""/>
        <dsp:cNvSpPr/>
      </dsp:nvSpPr>
      <dsp:spPr>
        <a:xfrm>
          <a:off x="2991434" y="2315936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3369881"/>
            <a:satOff val="-11416"/>
            <a:lumOff val="-1464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3369881"/>
              <a:satOff val="-11416"/>
              <a:lumOff val="-146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Māuiuitanga Taumaha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(Complex / long term care)</a:t>
          </a:r>
        </a:p>
      </dsp:txBody>
      <dsp:txXfrm>
        <a:off x="3001034" y="2325536"/>
        <a:ext cx="1291927" cy="308581"/>
      </dsp:txXfrm>
    </dsp:sp>
    <dsp:sp modelId="{01CC6E0B-C8E6-4CD6-ACDF-F964D5224A53}">
      <dsp:nvSpPr>
        <dsp:cNvPr id="0" name=""/>
        <dsp:cNvSpPr/>
      </dsp:nvSpPr>
      <dsp:spPr>
        <a:xfrm rot="5400000">
          <a:off x="3618317" y="2672399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3590476"/>
            <a:satOff val="-9254"/>
            <a:lumOff val="-625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F8FB4-60F7-4EA5-9F91-AF4C5AA8E7BD}">
      <dsp:nvSpPr>
        <dsp:cNvPr id="0" name=""/>
        <dsp:cNvSpPr/>
      </dsp:nvSpPr>
      <dsp:spPr>
        <a:xfrm>
          <a:off x="2991434" y="2758441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3580499"/>
            <a:satOff val="-12130"/>
            <a:lumOff val="-1556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3580499"/>
              <a:satOff val="-12130"/>
              <a:lumOff val="-155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Oranga Kaumātua</a:t>
          </a:r>
        </a:p>
      </dsp:txBody>
      <dsp:txXfrm>
        <a:off x="3001034" y="2768041"/>
        <a:ext cx="1291927" cy="308581"/>
      </dsp:txXfrm>
    </dsp:sp>
    <dsp:sp modelId="{66DAE2F0-8301-4985-9711-362025B3E398}">
      <dsp:nvSpPr>
        <dsp:cNvPr id="0" name=""/>
        <dsp:cNvSpPr/>
      </dsp:nvSpPr>
      <dsp:spPr>
        <a:xfrm>
          <a:off x="4486119" y="103407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hueOff val="-5068907"/>
            <a:satOff val="-13064"/>
            <a:lumOff val="-882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Universal Health System</a:t>
          </a:r>
        </a:p>
      </dsp:txBody>
      <dsp:txXfrm>
        <a:off x="4495719" y="113007"/>
        <a:ext cx="1291927" cy="308581"/>
      </dsp:txXfrm>
    </dsp:sp>
    <dsp:sp modelId="{EC37E87D-6EE3-4A69-8888-39D8C2DA9BB4}">
      <dsp:nvSpPr>
        <dsp:cNvPr id="0" name=""/>
        <dsp:cNvSpPr/>
      </dsp:nvSpPr>
      <dsp:spPr>
        <a:xfrm rot="5400000">
          <a:off x="5113002" y="459870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3801680"/>
            <a:satOff val="-9798"/>
            <a:lumOff val="-661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1FA0A-09CA-4AE7-A211-D0EDB134A163}">
      <dsp:nvSpPr>
        <dsp:cNvPr id="0" name=""/>
        <dsp:cNvSpPr/>
      </dsp:nvSpPr>
      <dsp:spPr>
        <a:xfrm>
          <a:off x="4486119" y="545913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3791116"/>
            <a:satOff val="-12843"/>
            <a:lumOff val="-1647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3791116"/>
              <a:satOff val="-12843"/>
              <a:lumOff val="-164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Comprehensive Primary Care</a:t>
          </a:r>
        </a:p>
      </dsp:txBody>
      <dsp:txXfrm>
        <a:off x="4495719" y="555513"/>
        <a:ext cx="1291927" cy="308581"/>
      </dsp:txXfrm>
    </dsp:sp>
    <dsp:sp modelId="{316F0F78-4F61-4E17-A2C9-2FA761E83956}">
      <dsp:nvSpPr>
        <dsp:cNvPr id="0" name=""/>
        <dsp:cNvSpPr/>
      </dsp:nvSpPr>
      <dsp:spPr>
        <a:xfrm rot="5400000">
          <a:off x="5113002" y="902376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4012885"/>
            <a:satOff val="-10343"/>
            <a:lumOff val="-698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61CA7-EC38-49C2-BDE7-C2028DA5B6F8}">
      <dsp:nvSpPr>
        <dsp:cNvPr id="0" name=""/>
        <dsp:cNvSpPr/>
      </dsp:nvSpPr>
      <dsp:spPr>
        <a:xfrm>
          <a:off x="4486119" y="988419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4001734"/>
            <a:satOff val="-13556"/>
            <a:lumOff val="-1739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4001734"/>
              <a:satOff val="-13556"/>
              <a:lumOff val="-173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Urgent Care</a:t>
          </a:r>
        </a:p>
      </dsp:txBody>
      <dsp:txXfrm>
        <a:off x="4495719" y="998019"/>
        <a:ext cx="1291927" cy="308581"/>
      </dsp:txXfrm>
    </dsp:sp>
    <dsp:sp modelId="{01AB8391-7EFC-4CEB-B766-E383BB844449}">
      <dsp:nvSpPr>
        <dsp:cNvPr id="0" name=""/>
        <dsp:cNvSpPr/>
      </dsp:nvSpPr>
      <dsp:spPr>
        <a:xfrm rot="5400000">
          <a:off x="5113002" y="1344882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4224089"/>
            <a:satOff val="-10887"/>
            <a:lumOff val="-735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B05DA-AC95-4FF0-9949-5E9D7DCC1CED}">
      <dsp:nvSpPr>
        <dsp:cNvPr id="0" name=""/>
        <dsp:cNvSpPr/>
      </dsp:nvSpPr>
      <dsp:spPr>
        <a:xfrm>
          <a:off x="4486119" y="1430924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4212351"/>
            <a:satOff val="-14270"/>
            <a:lumOff val="-183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4212351"/>
              <a:satOff val="-14270"/>
              <a:lumOff val="-183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Planned Care</a:t>
          </a:r>
        </a:p>
      </dsp:txBody>
      <dsp:txXfrm>
        <a:off x="4495719" y="1440524"/>
        <a:ext cx="1291927" cy="308581"/>
      </dsp:txXfrm>
    </dsp:sp>
    <dsp:sp modelId="{2FB7D260-F2A5-42FA-9FB2-35F3A5806DB2}">
      <dsp:nvSpPr>
        <dsp:cNvPr id="0" name=""/>
        <dsp:cNvSpPr/>
      </dsp:nvSpPr>
      <dsp:spPr>
        <a:xfrm rot="5400000">
          <a:off x="5113002" y="1787387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4435294"/>
            <a:satOff val="-11431"/>
            <a:lumOff val="-772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E3B4A-89F4-4C72-AB21-11D54BCB400F}">
      <dsp:nvSpPr>
        <dsp:cNvPr id="0" name=""/>
        <dsp:cNvSpPr/>
      </dsp:nvSpPr>
      <dsp:spPr>
        <a:xfrm>
          <a:off x="4486119" y="1873430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4422969"/>
            <a:satOff val="-14984"/>
            <a:lumOff val="-1922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4422969"/>
              <a:satOff val="-14984"/>
              <a:lumOff val="-192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Specialist Clinical Care</a:t>
          </a:r>
        </a:p>
      </dsp:txBody>
      <dsp:txXfrm>
        <a:off x="4495719" y="1883030"/>
        <a:ext cx="1291927" cy="308581"/>
      </dsp:txXfrm>
    </dsp:sp>
    <dsp:sp modelId="{3A8C23F4-A8A6-46CD-AE05-9EC4AA19EF1C}">
      <dsp:nvSpPr>
        <dsp:cNvPr id="0" name=""/>
        <dsp:cNvSpPr/>
      </dsp:nvSpPr>
      <dsp:spPr>
        <a:xfrm rot="5400000">
          <a:off x="5113002" y="2229893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4646498"/>
            <a:satOff val="-11976"/>
            <a:lumOff val="-808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AC46E-2522-43AE-A01C-7AFAF2DAFF27}">
      <dsp:nvSpPr>
        <dsp:cNvPr id="0" name=""/>
        <dsp:cNvSpPr/>
      </dsp:nvSpPr>
      <dsp:spPr>
        <a:xfrm>
          <a:off x="4486119" y="2315936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4633586"/>
            <a:satOff val="-15697"/>
            <a:lumOff val="-2013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4633586"/>
              <a:satOff val="-15697"/>
              <a:lumOff val="-201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Cancer care</a:t>
          </a:r>
        </a:p>
      </dsp:txBody>
      <dsp:txXfrm>
        <a:off x="4495719" y="2325536"/>
        <a:ext cx="1291927" cy="308581"/>
      </dsp:txXfrm>
    </dsp:sp>
    <dsp:sp modelId="{251AB9C0-7230-4A70-9450-72AAC6B18D93}">
      <dsp:nvSpPr>
        <dsp:cNvPr id="0" name=""/>
        <dsp:cNvSpPr/>
      </dsp:nvSpPr>
      <dsp:spPr>
        <a:xfrm rot="5400000">
          <a:off x="5113002" y="2672399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4857702"/>
            <a:satOff val="-12520"/>
            <a:lumOff val="-845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5426C-A60C-4C4B-B5BB-591EC57D0F41}">
      <dsp:nvSpPr>
        <dsp:cNvPr id="0" name=""/>
        <dsp:cNvSpPr/>
      </dsp:nvSpPr>
      <dsp:spPr>
        <a:xfrm>
          <a:off x="4486119" y="2758441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4844204"/>
            <a:satOff val="-16410"/>
            <a:lumOff val="-2105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4844204"/>
              <a:satOff val="-16410"/>
              <a:lumOff val="-210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Super Specialist Clinical Care</a:t>
          </a:r>
        </a:p>
      </dsp:txBody>
      <dsp:txXfrm>
        <a:off x="4495719" y="2768041"/>
        <a:ext cx="1291927" cy="308581"/>
      </dsp:txXfrm>
    </dsp:sp>
    <dsp:sp modelId="{4B30EEF9-EC1C-4DBF-A07F-23277618C4AD}">
      <dsp:nvSpPr>
        <dsp:cNvPr id="0" name=""/>
        <dsp:cNvSpPr/>
      </dsp:nvSpPr>
      <dsp:spPr>
        <a:xfrm rot="5400000">
          <a:off x="5113002" y="3114904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5068907"/>
            <a:satOff val="-13064"/>
            <a:lumOff val="-882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E1E39-2268-47C6-9357-45691DA6E5A7}">
      <dsp:nvSpPr>
        <dsp:cNvPr id="0" name=""/>
        <dsp:cNvSpPr/>
      </dsp:nvSpPr>
      <dsp:spPr>
        <a:xfrm>
          <a:off x="4486119" y="3200947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5054821"/>
            <a:satOff val="-17124"/>
            <a:lumOff val="-2196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5054821"/>
              <a:satOff val="-17124"/>
              <a:lumOff val="-219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Specialist Mental Health &amp; Addiction Services</a:t>
          </a:r>
        </a:p>
      </dsp:txBody>
      <dsp:txXfrm>
        <a:off x="4495719" y="3210547"/>
        <a:ext cx="1291927" cy="308581"/>
      </dsp:txXfrm>
    </dsp:sp>
    <dsp:sp modelId="{28E6FCBA-8D27-4447-9F2F-F773AA189C10}">
      <dsp:nvSpPr>
        <dsp:cNvPr id="0" name=""/>
        <dsp:cNvSpPr/>
      </dsp:nvSpPr>
      <dsp:spPr>
        <a:xfrm rot="5400000">
          <a:off x="5113002" y="3557410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5280112"/>
            <a:satOff val="-13609"/>
            <a:lumOff val="-919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99DB4-EC06-4BA3-8857-554E65BFA468}">
      <dsp:nvSpPr>
        <dsp:cNvPr id="0" name=""/>
        <dsp:cNvSpPr/>
      </dsp:nvSpPr>
      <dsp:spPr>
        <a:xfrm>
          <a:off x="4486119" y="3643453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5265439"/>
            <a:satOff val="-17838"/>
            <a:lumOff val="-228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5265439"/>
              <a:satOff val="-17838"/>
              <a:lumOff val="-228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Laboratory &amp; Radiology Diagnostic Services</a:t>
          </a:r>
        </a:p>
      </dsp:txBody>
      <dsp:txXfrm>
        <a:off x="4495719" y="3653053"/>
        <a:ext cx="1291927" cy="308581"/>
      </dsp:txXfrm>
    </dsp:sp>
    <dsp:sp modelId="{071E65B4-68A0-481C-86C4-8C53710256ED}">
      <dsp:nvSpPr>
        <dsp:cNvPr id="0" name=""/>
        <dsp:cNvSpPr/>
      </dsp:nvSpPr>
      <dsp:spPr>
        <a:xfrm>
          <a:off x="5980805" y="103407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National Health Services</a:t>
          </a:r>
        </a:p>
      </dsp:txBody>
      <dsp:txXfrm>
        <a:off x="5990405" y="113007"/>
        <a:ext cx="1291927" cy="308581"/>
      </dsp:txXfrm>
    </dsp:sp>
    <dsp:sp modelId="{B79C5CF0-EBAC-4101-9F4C-EF7A219B649A}">
      <dsp:nvSpPr>
        <dsp:cNvPr id="0" name=""/>
        <dsp:cNvSpPr/>
      </dsp:nvSpPr>
      <dsp:spPr>
        <a:xfrm rot="5400000">
          <a:off x="6607688" y="459870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5491316"/>
            <a:satOff val="-14153"/>
            <a:lumOff val="-9559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FB160-2FAF-4F69-BB42-D937D560017E}">
      <dsp:nvSpPr>
        <dsp:cNvPr id="0" name=""/>
        <dsp:cNvSpPr/>
      </dsp:nvSpPr>
      <dsp:spPr>
        <a:xfrm>
          <a:off x="5980805" y="545913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5476057"/>
            <a:satOff val="-18551"/>
            <a:lumOff val="-2379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5476057"/>
              <a:satOff val="-18551"/>
              <a:lumOff val="-237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National Public Health Services</a:t>
          </a:r>
        </a:p>
      </dsp:txBody>
      <dsp:txXfrm>
        <a:off x="5990405" y="555513"/>
        <a:ext cx="1291927" cy="308581"/>
      </dsp:txXfrm>
    </dsp:sp>
    <dsp:sp modelId="{61444455-B152-4225-9160-F74C5A40FCB6}">
      <dsp:nvSpPr>
        <dsp:cNvPr id="0" name=""/>
        <dsp:cNvSpPr/>
      </dsp:nvSpPr>
      <dsp:spPr>
        <a:xfrm rot="5400000">
          <a:off x="6607688" y="902376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5702520"/>
            <a:satOff val="-14697"/>
            <a:lumOff val="-9927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2DF45-859D-4501-83B2-6905A4F0D1C3}">
      <dsp:nvSpPr>
        <dsp:cNvPr id="0" name=""/>
        <dsp:cNvSpPr/>
      </dsp:nvSpPr>
      <dsp:spPr>
        <a:xfrm>
          <a:off x="5980805" y="988419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5686674"/>
            <a:satOff val="-19264"/>
            <a:lumOff val="-2471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5686674"/>
              <a:satOff val="-19264"/>
              <a:lumOff val="-247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Whakarongarau</a:t>
          </a:r>
        </a:p>
      </dsp:txBody>
      <dsp:txXfrm>
        <a:off x="5990405" y="998019"/>
        <a:ext cx="1291927" cy="308581"/>
      </dsp:txXfrm>
    </dsp:sp>
    <dsp:sp modelId="{7DC2D524-D3C3-483D-9478-4AB2C3E61BB3}">
      <dsp:nvSpPr>
        <dsp:cNvPr id="0" name=""/>
        <dsp:cNvSpPr/>
      </dsp:nvSpPr>
      <dsp:spPr>
        <a:xfrm rot="5400000">
          <a:off x="6607688" y="1344882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5913725"/>
            <a:satOff val="-15242"/>
            <a:lumOff val="-1029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9B69A-BE19-4BC3-B2C8-C199CF592B64}">
      <dsp:nvSpPr>
        <dsp:cNvPr id="0" name=""/>
        <dsp:cNvSpPr/>
      </dsp:nvSpPr>
      <dsp:spPr>
        <a:xfrm>
          <a:off x="5980805" y="1430924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5897292"/>
            <a:satOff val="-19978"/>
            <a:lumOff val="-2562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5897292"/>
              <a:satOff val="-19978"/>
              <a:lumOff val="-256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Health &amp; Wellbeing – Self Directed</a:t>
          </a:r>
        </a:p>
      </dsp:txBody>
      <dsp:txXfrm>
        <a:off x="5990405" y="1440524"/>
        <a:ext cx="1291927" cy="308581"/>
      </dsp:txXfrm>
    </dsp:sp>
    <dsp:sp modelId="{411E2567-9FBD-4827-A5C9-600A9E13D974}">
      <dsp:nvSpPr>
        <dsp:cNvPr id="0" name=""/>
        <dsp:cNvSpPr/>
      </dsp:nvSpPr>
      <dsp:spPr>
        <a:xfrm rot="5400000">
          <a:off x="6607688" y="1787387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6124929"/>
            <a:satOff val="-15786"/>
            <a:lumOff val="-1066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F73FA-B49E-4AB5-9332-BEFBE40885F8}">
      <dsp:nvSpPr>
        <dsp:cNvPr id="0" name=""/>
        <dsp:cNvSpPr/>
      </dsp:nvSpPr>
      <dsp:spPr>
        <a:xfrm>
          <a:off x="5980805" y="1873430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6107910"/>
            <a:satOff val="-20692"/>
            <a:lumOff val="-2654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6107910"/>
              <a:satOff val="-20692"/>
              <a:lumOff val="-265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Ambulance and Trauma Services (NASO etc)</a:t>
          </a:r>
        </a:p>
      </dsp:txBody>
      <dsp:txXfrm>
        <a:off x="5990405" y="1883030"/>
        <a:ext cx="1291927" cy="308581"/>
      </dsp:txXfrm>
    </dsp:sp>
    <dsp:sp modelId="{ECD4CF92-751B-4F26-9375-E82C7ABD0223}">
      <dsp:nvSpPr>
        <dsp:cNvPr id="0" name=""/>
        <dsp:cNvSpPr/>
      </dsp:nvSpPr>
      <dsp:spPr>
        <a:xfrm rot="5400000">
          <a:off x="6607688" y="2229893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6336134"/>
            <a:satOff val="-16330"/>
            <a:lumOff val="-1103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91BCF-7349-497A-AA54-7C455E7418EE}">
      <dsp:nvSpPr>
        <dsp:cNvPr id="0" name=""/>
        <dsp:cNvSpPr/>
      </dsp:nvSpPr>
      <dsp:spPr>
        <a:xfrm>
          <a:off x="5980805" y="2315936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6318527"/>
            <a:satOff val="-21405"/>
            <a:lumOff val="-2745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6318527"/>
              <a:satOff val="-21405"/>
              <a:lumOff val="-274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Pandemic / COVID Response</a:t>
          </a:r>
        </a:p>
      </dsp:txBody>
      <dsp:txXfrm>
        <a:off x="5990405" y="2325536"/>
        <a:ext cx="1291927" cy="308581"/>
      </dsp:txXfrm>
    </dsp:sp>
    <dsp:sp modelId="{8015FD5E-C915-4B18-AED9-C01B09D9E01B}">
      <dsp:nvSpPr>
        <dsp:cNvPr id="0" name=""/>
        <dsp:cNvSpPr/>
      </dsp:nvSpPr>
      <dsp:spPr>
        <a:xfrm rot="5400000">
          <a:off x="6607688" y="2672399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6547338"/>
            <a:satOff val="-16875"/>
            <a:lumOff val="-11397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95528-6953-4C26-B4D6-714A4CABB36B}">
      <dsp:nvSpPr>
        <dsp:cNvPr id="0" name=""/>
        <dsp:cNvSpPr/>
      </dsp:nvSpPr>
      <dsp:spPr>
        <a:xfrm>
          <a:off x="5980805" y="2758441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6529145"/>
            <a:satOff val="-22118"/>
            <a:lumOff val="-2837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6529145"/>
              <a:satOff val="-22118"/>
              <a:lumOff val="-283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Forensic and ID Services</a:t>
          </a:r>
        </a:p>
      </dsp:txBody>
      <dsp:txXfrm>
        <a:off x="5990405" y="2768041"/>
        <a:ext cx="1291927" cy="308581"/>
      </dsp:txXfrm>
    </dsp:sp>
    <dsp:sp modelId="{DE26AFD1-6A8C-4F4A-8CFE-DF9503C8A2A4}">
      <dsp:nvSpPr>
        <dsp:cNvPr id="0" name=""/>
        <dsp:cNvSpPr/>
      </dsp:nvSpPr>
      <dsp:spPr>
        <a:xfrm rot="5400000">
          <a:off x="6607688" y="3114904"/>
          <a:ext cx="57361" cy="57361"/>
        </a:xfrm>
        <a:prstGeom prst="rightArrow">
          <a:avLst>
            <a:gd name="adj1" fmla="val 66700"/>
            <a:gd name="adj2" fmla="val 5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308A7-AE8D-4324-9688-0ADD6664ACDE}">
      <dsp:nvSpPr>
        <dsp:cNvPr id="0" name=""/>
        <dsp:cNvSpPr/>
      </dsp:nvSpPr>
      <dsp:spPr>
        <a:xfrm>
          <a:off x="5980805" y="3200947"/>
          <a:ext cx="1311127" cy="327781"/>
        </a:xfrm>
        <a:prstGeom prst="roundRect">
          <a:avLst>
            <a:gd name="adj" fmla="val 10000"/>
          </a:avLst>
        </a:prstGeom>
        <a:solidFill>
          <a:srgbClr val="5B9BD5">
            <a:tint val="40000"/>
            <a:alpha val="90000"/>
            <a:hueOff val="-6739762"/>
            <a:satOff val="-22832"/>
            <a:lumOff val="-292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6739762"/>
              <a:satOff val="-22832"/>
              <a:lumOff val="-292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High Cost &amp; Complex Treatments</a:t>
          </a:r>
        </a:p>
      </dsp:txBody>
      <dsp:txXfrm>
        <a:off x="5990405" y="3210547"/>
        <a:ext cx="1291927" cy="308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78148-181C-4DB6-9199-560B20871B56}" type="datetimeFigureOut">
              <a:rPr lang="en-NZ" smtClean="0"/>
              <a:t>24/11/2021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1E87E-9B5F-41C3-B93C-C3C402E8A8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309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E96FF-915A-4049-ADC2-447E25113C43}" type="datetimeFigureOut">
              <a:rPr lang="en-NZ" smtClean="0"/>
              <a:t>24/11/2021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6535F-D590-4478-A198-7F0DECA1244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381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535F-D590-4478-A198-7F0DECA12441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964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6535F-D590-4478-A198-7F0DECA12441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1805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6535F-D590-4478-A198-7F0DECA12441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251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6535F-D590-4478-A198-7F0DECA12441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9219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76AEEE-B52C-4A76-8685-93FC8295F725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26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c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80" y="1565829"/>
            <a:ext cx="8714232" cy="475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34" y="1871932"/>
            <a:ext cx="8285672" cy="84538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634" y="2734573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846218" y="457621"/>
            <a:ext cx="2484048" cy="508537"/>
          </a:xfrm>
        </p:spPr>
        <p:txBody>
          <a:bodyPr/>
          <a:lstStyle/>
          <a:p>
            <a:endParaRPr lang="en-NZ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34" y="422785"/>
            <a:ext cx="1070949" cy="663777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676400" y="422664"/>
            <a:ext cx="0" cy="663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00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2409825"/>
            <a:ext cx="3543300" cy="16478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00525" y="1533524"/>
            <a:ext cx="4733925" cy="4772025"/>
          </a:xfrm>
          <a:custGeom>
            <a:avLst/>
            <a:gdLst>
              <a:gd name="connsiteX0" fmla="*/ 0 w 4733925"/>
              <a:gd name="connsiteY0" fmla="*/ 0 h 4762500"/>
              <a:gd name="connsiteX1" fmla="*/ 4733925 w 4733925"/>
              <a:gd name="connsiteY1" fmla="*/ 0 h 4762500"/>
              <a:gd name="connsiteX2" fmla="*/ 4733925 w 4733925"/>
              <a:gd name="connsiteY2" fmla="*/ 4762500 h 4762500"/>
              <a:gd name="connsiteX3" fmla="*/ 0 w 4733925"/>
              <a:gd name="connsiteY3" fmla="*/ 4762500 h 4762500"/>
              <a:gd name="connsiteX4" fmla="*/ 0 w 4733925"/>
              <a:gd name="connsiteY4" fmla="*/ 0 h 4762500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925" h="4772025">
                <a:moveTo>
                  <a:pt x="447675" y="0"/>
                </a:moveTo>
                <a:lnTo>
                  <a:pt x="4733925" y="9525"/>
                </a:lnTo>
                <a:lnTo>
                  <a:pt x="4733925" y="4514850"/>
                </a:lnTo>
                <a:cubicBezTo>
                  <a:pt x="4718050" y="4692650"/>
                  <a:pt x="4616450" y="4756151"/>
                  <a:pt x="4486275" y="4762501"/>
                </a:cubicBezTo>
                <a:lnTo>
                  <a:pt x="0" y="4772025"/>
                </a:lnTo>
                <a:cubicBezTo>
                  <a:pt x="825500" y="3600450"/>
                  <a:pt x="1260475" y="1666875"/>
                  <a:pt x="447675" y="0"/>
                </a:cubicBez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32" y="3961637"/>
            <a:ext cx="4282435" cy="6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81175"/>
            <a:ext cx="6619875" cy="43719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2378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81175"/>
            <a:ext cx="8153400" cy="4371975"/>
          </a:xfrm>
        </p:spPr>
        <p:txBody>
          <a:bodyPr numCol="2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530784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" y="1828800"/>
            <a:ext cx="8048625" cy="3981450"/>
          </a:xfrm>
        </p:spPr>
        <p:txBody>
          <a:bodyPr numCol="2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3596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-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248602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2437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56272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33399" y="2447925"/>
            <a:ext cx="1952625" cy="19431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581274" y="2447925"/>
            <a:ext cx="1952625" cy="19431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4619624" y="2447925"/>
            <a:ext cx="1952625" cy="19431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6657974" y="2447925"/>
            <a:ext cx="1952625" cy="19431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3342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771651"/>
            <a:ext cx="3838574" cy="421957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00525" y="1533524"/>
            <a:ext cx="4733925" cy="4772025"/>
          </a:xfrm>
          <a:custGeom>
            <a:avLst/>
            <a:gdLst>
              <a:gd name="connsiteX0" fmla="*/ 0 w 4733925"/>
              <a:gd name="connsiteY0" fmla="*/ 0 h 4762500"/>
              <a:gd name="connsiteX1" fmla="*/ 4733925 w 4733925"/>
              <a:gd name="connsiteY1" fmla="*/ 0 h 4762500"/>
              <a:gd name="connsiteX2" fmla="*/ 4733925 w 4733925"/>
              <a:gd name="connsiteY2" fmla="*/ 4762500 h 4762500"/>
              <a:gd name="connsiteX3" fmla="*/ 0 w 4733925"/>
              <a:gd name="connsiteY3" fmla="*/ 4762500 h 4762500"/>
              <a:gd name="connsiteX4" fmla="*/ 0 w 4733925"/>
              <a:gd name="connsiteY4" fmla="*/ 0 h 4762500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925" h="4772025">
                <a:moveTo>
                  <a:pt x="447675" y="0"/>
                </a:moveTo>
                <a:lnTo>
                  <a:pt x="4733925" y="9525"/>
                </a:lnTo>
                <a:lnTo>
                  <a:pt x="4733925" y="4514850"/>
                </a:lnTo>
                <a:cubicBezTo>
                  <a:pt x="4718050" y="4692650"/>
                  <a:pt x="4616450" y="4756151"/>
                  <a:pt x="4486275" y="4762501"/>
                </a:cubicBezTo>
                <a:lnTo>
                  <a:pt x="0" y="4772025"/>
                </a:lnTo>
                <a:cubicBezTo>
                  <a:pt x="825500" y="3600450"/>
                  <a:pt x="1260475" y="1666875"/>
                  <a:pt x="447675" y="0"/>
                </a:cubicBez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30490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8600" y="1562100"/>
            <a:ext cx="8705850" cy="5086350"/>
          </a:xfrm>
          <a:custGeom>
            <a:avLst/>
            <a:gdLst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5086350 h 5086350"/>
              <a:gd name="connsiteX3" fmla="*/ 0 w 8705850"/>
              <a:gd name="connsiteY3" fmla="*/ 5086350 h 5086350"/>
              <a:gd name="connsiteX4" fmla="*/ 0 w 8705850"/>
              <a:gd name="connsiteY4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5086350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5850" h="5086350">
                <a:moveTo>
                  <a:pt x="0" y="0"/>
                </a:moveTo>
                <a:lnTo>
                  <a:pt x="8705850" y="0"/>
                </a:lnTo>
                <a:lnTo>
                  <a:pt x="8705850" y="4835525"/>
                </a:lnTo>
                <a:cubicBezTo>
                  <a:pt x="8702675" y="4954058"/>
                  <a:pt x="8610600" y="5078942"/>
                  <a:pt x="8496300" y="5076825"/>
                </a:cubicBezTo>
                <a:lnTo>
                  <a:pt x="0" y="50863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1866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80" y="1565829"/>
            <a:ext cx="8714232" cy="475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34" y="1871932"/>
            <a:ext cx="8285672" cy="84538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634" y="2734573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846218" y="457621"/>
            <a:ext cx="2484048" cy="508537"/>
          </a:xfrm>
        </p:spPr>
        <p:txBody>
          <a:bodyPr/>
          <a:lstStyle/>
          <a:p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34" y="422785"/>
            <a:ext cx="1070949" cy="663777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676400" y="422664"/>
            <a:ext cx="0" cy="663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00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2409825"/>
            <a:ext cx="3543300" cy="16478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00525" y="1533524"/>
            <a:ext cx="4733925" cy="4772025"/>
          </a:xfrm>
          <a:custGeom>
            <a:avLst/>
            <a:gdLst>
              <a:gd name="connsiteX0" fmla="*/ 0 w 4733925"/>
              <a:gd name="connsiteY0" fmla="*/ 0 h 4762500"/>
              <a:gd name="connsiteX1" fmla="*/ 4733925 w 4733925"/>
              <a:gd name="connsiteY1" fmla="*/ 0 h 4762500"/>
              <a:gd name="connsiteX2" fmla="*/ 4733925 w 4733925"/>
              <a:gd name="connsiteY2" fmla="*/ 4762500 h 4762500"/>
              <a:gd name="connsiteX3" fmla="*/ 0 w 4733925"/>
              <a:gd name="connsiteY3" fmla="*/ 4762500 h 4762500"/>
              <a:gd name="connsiteX4" fmla="*/ 0 w 4733925"/>
              <a:gd name="connsiteY4" fmla="*/ 0 h 4762500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925" h="4772025">
                <a:moveTo>
                  <a:pt x="447675" y="0"/>
                </a:moveTo>
                <a:lnTo>
                  <a:pt x="4733925" y="9525"/>
                </a:lnTo>
                <a:lnTo>
                  <a:pt x="4733925" y="4514850"/>
                </a:lnTo>
                <a:cubicBezTo>
                  <a:pt x="4718050" y="4692650"/>
                  <a:pt x="4616450" y="4756151"/>
                  <a:pt x="4486275" y="4762501"/>
                </a:cubicBezTo>
                <a:lnTo>
                  <a:pt x="0" y="4772025"/>
                </a:lnTo>
                <a:cubicBezTo>
                  <a:pt x="825500" y="3600450"/>
                  <a:pt x="1260475" y="1666875"/>
                  <a:pt x="447675" y="0"/>
                </a:cubicBez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32" y="3961637"/>
            <a:ext cx="4282435" cy="6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07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81175"/>
            <a:ext cx="6619875" cy="43719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0297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2409825"/>
            <a:ext cx="3543300" cy="16478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00525" y="1533524"/>
            <a:ext cx="4733925" cy="4772025"/>
          </a:xfrm>
          <a:custGeom>
            <a:avLst/>
            <a:gdLst>
              <a:gd name="connsiteX0" fmla="*/ 0 w 4733925"/>
              <a:gd name="connsiteY0" fmla="*/ 0 h 4762500"/>
              <a:gd name="connsiteX1" fmla="*/ 4733925 w 4733925"/>
              <a:gd name="connsiteY1" fmla="*/ 0 h 4762500"/>
              <a:gd name="connsiteX2" fmla="*/ 4733925 w 4733925"/>
              <a:gd name="connsiteY2" fmla="*/ 4762500 h 4762500"/>
              <a:gd name="connsiteX3" fmla="*/ 0 w 4733925"/>
              <a:gd name="connsiteY3" fmla="*/ 4762500 h 4762500"/>
              <a:gd name="connsiteX4" fmla="*/ 0 w 4733925"/>
              <a:gd name="connsiteY4" fmla="*/ 0 h 4762500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925" h="4772025">
                <a:moveTo>
                  <a:pt x="447675" y="0"/>
                </a:moveTo>
                <a:lnTo>
                  <a:pt x="4733925" y="9525"/>
                </a:lnTo>
                <a:lnTo>
                  <a:pt x="4733925" y="4514850"/>
                </a:lnTo>
                <a:cubicBezTo>
                  <a:pt x="4718050" y="4692650"/>
                  <a:pt x="4616450" y="4756151"/>
                  <a:pt x="4486275" y="4762501"/>
                </a:cubicBezTo>
                <a:lnTo>
                  <a:pt x="0" y="4772025"/>
                </a:lnTo>
                <a:cubicBezTo>
                  <a:pt x="825500" y="3600450"/>
                  <a:pt x="1260475" y="1666875"/>
                  <a:pt x="447675" y="0"/>
                </a:cubicBez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30" y="3961637"/>
            <a:ext cx="4282440" cy="6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33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81175"/>
            <a:ext cx="8153400" cy="4371975"/>
          </a:xfrm>
        </p:spPr>
        <p:txBody>
          <a:bodyPr numCol="2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58544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" y="1828800"/>
            <a:ext cx="8048625" cy="3981450"/>
          </a:xfrm>
        </p:spPr>
        <p:txBody>
          <a:bodyPr numCol="2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7964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-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248602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2437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56272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33399" y="2447925"/>
            <a:ext cx="1952625" cy="19431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581274" y="2447925"/>
            <a:ext cx="1952625" cy="19431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4619624" y="2447925"/>
            <a:ext cx="1952625" cy="19431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6657974" y="2447925"/>
            <a:ext cx="1952625" cy="19431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09451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771651"/>
            <a:ext cx="3838574" cy="421957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00525" y="1533524"/>
            <a:ext cx="4733925" cy="4772025"/>
          </a:xfrm>
          <a:custGeom>
            <a:avLst/>
            <a:gdLst>
              <a:gd name="connsiteX0" fmla="*/ 0 w 4733925"/>
              <a:gd name="connsiteY0" fmla="*/ 0 h 4762500"/>
              <a:gd name="connsiteX1" fmla="*/ 4733925 w 4733925"/>
              <a:gd name="connsiteY1" fmla="*/ 0 h 4762500"/>
              <a:gd name="connsiteX2" fmla="*/ 4733925 w 4733925"/>
              <a:gd name="connsiteY2" fmla="*/ 4762500 h 4762500"/>
              <a:gd name="connsiteX3" fmla="*/ 0 w 4733925"/>
              <a:gd name="connsiteY3" fmla="*/ 4762500 h 4762500"/>
              <a:gd name="connsiteX4" fmla="*/ 0 w 4733925"/>
              <a:gd name="connsiteY4" fmla="*/ 0 h 4762500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925" h="4772025">
                <a:moveTo>
                  <a:pt x="447675" y="0"/>
                </a:moveTo>
                <a:lnTo>
                  <a:pt x="4733925" y="9525"/>
                </a:lnTo>
                <a:lnTo>
                  <a:pt x="4733925" y="4514850"/>
                </a:lnTo>
                <a:cubicBezTo>
                  <a:pt x="4718050" y="4692650"/>
                  <a:pt x="4616450" y="4756151"/>
                  <a:pt x="4486275" y="4762501"/>
                </a:cubicBezTo>
                <a:lnTo>
                  <a:pt x="0" y="4772025"/>
                </a:lnTo>
                <a:cubicBezTo>
                  <a:pt x="825500" y="3600450"/>
                  <a:pt x="1260475" y="1666875"/>
                  <a:pt x="447675" y="0"/>
                </a:cubicBez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97052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8600" y="1562100"/>
            <a:ext cx="8705850" cy="5086350"/>
          </a:xfrm>
          <a:custGeom>
            <a:avLst/>
            <a:gdLst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5086350 h 5086350"/>
              <a:gd name="connsiteX3" fmla="*/ 0 w 8705850"/>
              <a:gd name="connsiteY3" fmla="*/ 5086350 h 5086350"/>
              <a:gd name="connsiteX4" fmla="*/ 0 w 8705850"/>
              <a:gd name="connsiteY4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5086350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5850" h="5086350">
                <a:moveTo>
                  <a:pt x="0" y="0"/>
                </a:moveTo>
                <a:lnTo>
                  <a:pt x="8705850" y="0"/>
                </a:lnTo>
                <a:lnTo>
                  <a:pt x="8705850" y="4835525"/>
                </a:lnTo>
                <a:cubicBezTo>
                  <a:pt x="8702675" y="4954058"/>
                  <a:pt x="8610600" y="5078942"/>
                  <a:pt x="8496300" y="5076825"/>
                </a:cubicBezTo>
                <a:lnTo>
                  <a:pt x="0" y="50863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8201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0" y="1565829"/>
            <a:ext cx="8714232" cy="475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34" y="1871932"/>
            <a:ext cx="8285672" cy="84538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634" y="2734573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846218" y="457621"/>
            <a:ext cx="2484048" cy="508537"/>
          </a:xfrm>
        </p:spPr>
        <p:txBody>
          <a:bodyPr/>
          <a:lstStyle/>
          <a:p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4" y="422785"/>
            <a:ext cx="1070949" cy="663777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676400" y="422664"/>
            <a:ext cx="0" cy="663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522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2409825"/>
            <a:ext cx="3543300" cy="16478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00525" y="1533524"/>
            <a:ext cx="4733925" cy="4772025"/>
          </a:xfrm>
          <a:custGeom>
            <a:avLst/>
            <a:gdLst>
              <a:gd name="connsiteX0" fmla="*/ 0 w 4733925"/>
              <a:gd name="connsiteY0" fmla="*/ 0 h 4762500"/>
              <a:gd name="connsiteX1" fmla="*/ 4733925 w 4733925"/>
              <a:gd name="connsiteY1" fmla="*/ 0 h 4762500"/>
              <a:gd name="connsiteX2" fmla="*/ 4733925 w 4733925"/>
              <a:gd name="connsiteY2" fmla="*/ 4762500 h 4762500"/>
              <a:gd name="connsiteX3" fmla="*/ 0 w 4733925"/>
              <a:gd name="connsiteY3" fmla="*/ 4762500 h 4762500"/>
              <a:gd name="connsiteX4" fmla="*/ 0 w 4733925"/>
              <a:gd name="connsiteY4" fmla="*/ 0 h 4762500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925" h="4772025">
                <a:moveTo>
                  <a:pt x="447675" y="0"/>
                </a:moveTo>
                <a:lnTo>
                  <a:pt x="4733925" y="9525"/>
                </a:lnTo>
                <a:lnTo>
                  <a:pt x="4733925" y="4514850"/>
                </a:lnTo>
                <a:cubicBezTo>
                  <a:pt x="4718050" y="4692650"/>
                  <a:pt x="4616450" y="4756151"/>
                  <a:pt x="4486275" y="4762501"/>
                </a:cubicBezTo>
                <a:lnTo>
                  <a:pt x="0" y="4772025"/>
                </a:lnTo>
                <a:cubicBezTo>
                  <a:pt x="825500" y="3600450"/>
                  <a:pt x="1260475" y="1666875"/>
                  <a:pt x="447675" y="0"/>
                </a:cubicBez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2" y="3961637"/>
            <a:ext cx="4282435" cy="6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80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81175"/>
            <a:ext cx="6619875" cy="43719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04EFF7-E3C5-489A-B71A-62FF7AABFDD4}"/>
              </a:ext>
            </a:extLst>
          </p:cNvPr>
          <p:cNvSpPr txBox="1"/>
          <p:nvPr userDrawn="1"/>
        </p:nvSpPr>
        <p:spPr>
          <a:xfrm>
            <a:off x="251522" y="9526"/>
            <a:ext cx="8694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1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– IN CONFIDENCE, NOT FOR DISTRIBUTION, NOT GOVERNMENT POLICY – FOR DISCUSSION ONLY. 7 OCT 2021</a:t>
            </a:r>
            <a:endParaRPr lang="en-NZ" sz="11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sz="11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09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749301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81175"/>
            <a:ext cx="8153400" cy="4371975"/>
          </a:xfrm>
        </p:spPr>
        <p:txBody>
          <a:bodyPr numCol="2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975BA-91AB-4C3D-9B58-31A12B4F1986}"/>
              </a:ext>
            </a:extLst>
          </p:cNvPr>
          <p:cNvSpPr txBox="1"/>
          <p:nvPr userDrawn="1"/>
        </p:nvSpPr>
        <p:spPr>
          <a:xfrm>
            <a:off x="251522" y="9526"/>
            <a:ext cx="8694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1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– IN CONFIDENCE, NOT FOR DISTRIBUTION, NOT GOVERNMENT POLICY – FOR DISCUSSION ONLY. 7 OCT 2021</a:t>
            </a:r>
            <a:endParaRPr lang="en-NZ" sz="11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sz="11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25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" y="1828800"/>
            <a:ext cx="8048625" cy="3981450"/>
          </a:xfrm>
        </p:spPr>
        <p:txBody>
          <a:bodyPr numCol="2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6886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81175"/>
            <a:ext cx="6619875" cy="43719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89574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-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248602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2437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56272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33399" y="2447925"/>
            <a:ext cx="1952625" cy="19431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581274" y="2447925"/>
            <a:ext cx="1952625" cy="19431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4619624" y="2447925"/>
            <a:ext cx="1952625" cy="19431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6657974" y="2447925"/>
            <a:ext cx="1952625" cy="19431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87965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771651"/>
            <a:ext cx="3838574" cy="421957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00525" y="1533524"/>
            <a:ext cx="4733925" cy="4772025"/>
          </a:xfrm>
          <a:custGeom>
            <a:avLst/>
            <a:gdLst>
              <a:gd name="connsiteX0" fmla="*/ 0 w 4733925"/>
              <a:gd name="connsiteY0" fmla="*/ 0 h 4762500"/>
              <a:gd name="connsiteX1" fmla="*/ 4733925 w 4733925"/>
              <a:gd name="connsiteY1" fmla="*/ 0 h 4762500"/>
              <a:gd name="connsiteX2" fmla="*/ 4733925 w 4733925"/>
              <a:gd name="connsiteY2" fmla="*/ 4762500 h 4762500"/>
              <a:gd name="connsiteX3" fmla="*/ 0 w 4733925"/>
              <a:gd name="connsiteY3" fmla="*/ 4762500 h 4762500"/>
              <a:gd name="connsiteX4" fmla="*/ 0 w 4733925"/>
              <a:gd name="connsiteY4" fmla="*/ 0 h 4762500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925" h="4772025">
                <a:moveTo>
                  <a:pt x="447675" y="0"/>
                </a:moveTo>
                <a:lnTo>
                  <a:pt x="4733925" y="9525"/>
                </a:lnTo>
                <a:lnTo>
                  <a:pt x="4733925" y="4514850"/>
                </a:lnTo>
                <a:cubicBezTo>
                  <a:pt x="4718050" y="4692650"/>
                  <a:pt x="4616450" y="4756151"/>
                  <a:pt x="4486275" y="4762501"/>
                </a:cubicBezTo>
                <a:lnTo>
                  <a:pt x="0" y="4772025"/>
                </a:lnTo>
                <a:cubicBezTo>
                  <a:pt x="825500" y="3600450"/>
                  <a:pt x="1260475" y="1666875"/>
                  <a:pt x="447675" y="0"/>
                </a:cubicBez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99498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8600" y="1562100"/>
            <a:ext cx="8705850" cy="5086350"/>
          </a:xfrm>
          <a:custGeom>
            <a:avLst/>
            <a:gdLst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5086350 h 5086350"/>
              <a:gd name="connsiteX3" fmla="*/ 0 w 8705850"/>
              <a:gd name="connsiteY3" fmla="*/ 5086350 h 5086350"/>
              <a:gd name="connsiteX4" fmla="*/ 0 w 8705850"/>
              <a:gd name="connsiteY4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5086350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5850" h="5086350">
                <a:moveTo>
                  <a:pt x="0" y="0"/>
                </a:moveTo>
                <a:lnTo>
                  <a:pt x="8705850" y="0"/>
                </a:lnTo>
                <a:lnTo>
                  <a:pt x="8705850" y="4835525"/>
                </a:lnTo>
                <a:cubicBezTo>
                  <a:pt x="8702675" y="4954058"/>
                  <a:pt x="8610600" y="5078942"/>
                  <a:pt x="8496300" y="5076825"/>
                </a:cubicBezTo>
                <a:lnTo>
                  <a:pt x="0" y="50863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5170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0" y="1565829"/>
            <a:ext cx="8714232" cy="475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34" y="1871932"/>
            <a:ext cx="8285672" cy="84538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634" y="2734573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846218" y="457621"/>
            <a:ext cx="2484048" cy="508537"/>
          </a:xfrm>
        </p:spPr>
        <p:txBody>
          <a:bodyPr/>
          <a:lstStyle/>
          <a:p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4" y="422785"/>
            <a:ext cx="1070949" cy="663777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676400" y="422664"/>
            <a:ext cx="0" cy="663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103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2409825"/>
            <a:ext cx="3543300" cy="16478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00525" y="1533524"/>
            <a:ext cx="4733925" cy="4772025"/>
          </a:xfrm>
          <a:custGeom>
            <a:avLst/>
            <a:gdLst>
              <a:gd name="connsiteX0" fmla="*/ 0 w 4733925"/>
              <a:gd name="connsiteY0" fmla="*/ 0 h 4762500"/>
              <a:gd name="connsiteX1" fmla="*/ 4733925 w 4733925"/>
              <a:gd name="connsiteY1" fmla="*/ 0 h 4762500"/>
              <a:gd name="connsiteX2" fmla="*/ 4733925 w 4733925"/>
              <a:gd name="connsiteY2" fmla="*/ 4762500 h 4762500"/>
              <a:gd name="connsiteX3" fmla="*/ 0 w 4733925"/>
              <a:gd name="connsiteY3" fmla="*/ 4762500 h 4762500"/>
              <a:gd name="connsiteX4" fmla="*/ 0 w 4733925"/>
              <a:gd name="connsiteY4" fmla="*/ 0 h 4762500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925" h="4772025">
                <a:moveTo>
                  <a:pt x="447675" y="0"/>
                </a:moveTo>
                <a:lnTo>
                  <a:pt x="4733925" y="9525"/>
                </a:lnTo>
                <a:lnTo>
                  <a:pt x="4733925" y="4514850"/>
                </a:lnTo>
                <a:cubicBezTo>
                  <a:pt x="4718050" y="4692650"/>
                  <a:pt x="4616450" y="4756151"/>
                  <a:pt x="4486275" y="4762501"/>
                </a:cubicBezTo>
                <a:lnTo>
                  <a:pt x="0" y="4772025"/>
                </a:lnTo>
                <a:cubicBezTo>
                  <a:pt x="825500" y="3600450"/>
                  <a:pt x="1260475" y="1666875"/>
                  <a:pt x="447675" y="0"/>
                </a:cubicBez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2" y="3961637"/>
            <a:ext cx="4282435" cy="6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98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81175"/>
            <a:ext cx="6619875" cy="43719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34F134-7255-4547-9895-BBD20B7D5E51}"/>
              </a:ext>
            </a:extLst>
          </p:cNvPr>
          <p:cNvSpPr/>
          <p:nvPr userDrawn="1"/>
        </p:nvSpPr>
        <p:spPr>
          <a:xfrm>
            <a:off x="786765" y="55888"/>
            <a:ext cx="75895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DRAFT – IN CONFIDENCE, NOT FOR DISTRIBUTION, NOT GOVERNMENT POLICY – FOR DISCUSSION ONLY</a:t>
            </a:r>
            <a:endParaRPr kumimoji="0" lang="en-NZ" sz="11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45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749301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81175"/>
            <a:ext cx="8153400" cy="4371975"/>
          </a:xfrm>
        </p:spPr>
        <p:txBody>
          <a:bodyPr numCol="2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975BA-91AB-4C3D-9B58-31A12B4F1986}"/>
              </a:ext>
            </a:extLst>
          </p:cNvPr>
          <p:cNvSpPr txBox="1"/>
          <p:nvPr userDrawn="1"/>
        </p:nvSpPr>
        <p:spPr>
          <a:xfrm>
            <a:off x="251522" y="9526"/>
            <a:ext cx="8694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1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– IN CONFIDENCE, NOT FOR DISTRIBUTION, NOT GOVERNMENT POLICY – FOR DISCUSSION ONLY. 17 NOV 2021</a:t>
            </a:r>
            <a:endParaRPr lang="en-NZ" sz="11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sz="11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027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" y="1828800"/>
            <a:ext cx="8048625" cy="3981450"/>
          </a:xfrm>
        </p:spPr>
        <p:txBody>
          <a:bodyPr numCol="2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071727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-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248602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2437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56272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33399" y="2447925"/>
            <a:ext cx="1952625" cy="19431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581274" y="2447925"/>
            <a:ext cx="1952625" cy="19431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4619624" y="2447925"/>
            <a:ext cx="1952625" cy="19431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6657974" y="2447925"/>
            <a:ext cx="1952625" cy="19431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6303081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771651"/>
            <a:ext cx="3838574" cy="421957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00525" y="1533524"/>
            <a:ext cx="4733925" cy="4772025"/>
          </a:xfrm>
          <a:custGeom>
            <a:avLst/>
            <a:gdLst>
              <a:gd name="connsiteX0" fmla="*/ 0 w 4733925"/>
              <a:gd name="connsiteY0" fmla="*/ 0 h 4762500"/>
              <a:gd name="connsiteX1" fmla="*/ 4733925 w 4733925"/>
              <a:gd name="connsiteY1" fmla="*/ 0 h 4762500"/>
              <a:gd name="connsiteX2" fmla="*/ 4733925 w 4733925"/>
              <a:gd name="connsiteY2" fmla="*/ 4762500 h 4762500"/>
              <a:gd name="connsiteX3" fmla="*/ 0 w 4733925"/>
              <a:gd name="connsiteY3" fmla="*/ 4762500 h 4762500"/>
              <a:gd name="connsiteX4" fmla="*/ 0 w 4733925"/>
              <a:gd name="connsiteY4" fmla="*/ 0 h 4762500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925" h="4772025">
                <a:moveTo>
                  <a:pt x="447675" y="0"/>
                </a:moveTo>
                <a:lnTo>
                  <a:pt x="4733925" y="9525"/>
                </a:lnTo>
                <a:lnTo>
                  <a:pt x="4733925" y="4514850"/>
                </a:lnTo>
                <a:cubicBezTo>
                  <a:pt x="4718050" y="4692650"/>
                  <a:pt x="4616450" y="4756151"/>
                  <a:pt x="4486275" y="4762501"/>
                </a:cubicBezTo>
                <a:lnTo>
                  <a:pt x="0" y="4772025"/>
                </a:lnTo>
                <a:cubicBezTo>
                  <a:pt x="825500" y="3600450"/>
                  <a:pt x="1260475" y="1666875"/>
                  <a:pt x="447675" y="0"/>
                </a:cubicBez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8774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81175"/>
            <a:ext cx="8153400" cy="4371975"/>
          </a:xfrm>
        </p:spPr>
        <p:txBody>
          <a:bodyPr numCol="2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72258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8600" y="1562100"/>
            <a:ext cx="8705850" cy="5086350"/>
          </a:xfrm>
          <a:custGeom>
            <a:avLst/>
            <a:gdLst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5086350 h 5086350"/>
              <a:gd name="connsiteX3" fmla="*/ 0 w 8705850"/>
              <a:gd name="connsiteY3" fmla="*/ 5086350 h 5086350"/>
              <a:gd name="connsiteX4" fmla="*/ 0 w 8705850"/>
              <a:gd name="connsiteY4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5086350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5850" h="5086350">
                <a:moveTo>
                  <a:pt x="0" y="0"/>
                </a:moveTo>
                <a:lnTo>
                  <a:pt x="8705850" y="0"/>
                </a:lnTo>
                <a:lnTo>
                  <a:pt x="8705850" y="4835525"/>
                </a:lnTo>
                <a:cubicBezTo>
                  <a:pt x="8702675" y="4954058"/>
                  <a:pt x="8610600" y="5078942"/>
                  <a:pt x="8496300" y="5076825"/>
                </a:cubicBezTo>
                <a:lnTo>
                  <a:pt x="0" y="50863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590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" y="1828800"/>
            <a:ext cx="8048625" cy="3981450"/>
          </a:xfrm>
        </p:spPr>
        <p:txBody>
          <a:bodyPr numCol="2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61474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-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248602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2437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562725" y="4562475"/>
            <a:ext cx="2038350" cy="1247774"/>
          </a:xfrm>
        </p:spPr>
        <p:txBody>
          <a:bodyPr numCol="1" spcCol="360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33399" y="2447925"/>
            <a:ext cx="1952625" cy="19431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581274" y="2447925"/>
            <a:ext cx="1952625" cy="19431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4619624" y="2447925"/>
            <a:ext cx="1952625" cy="19431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6657974" y="2447925"/>
            <a:ext cx="1952625" cy="19431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67521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771651"/>
            <a:ext cx="3838574" cy="421957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00525" y="1533524"/>
            <a:ext cx="4733925" cy="4772025"/>
          </a:xfrm>
          <a:custGeom>
            <a:avLst/>
            <a:gdLst>
              <a:gd name="connsiteX0" fmla="*/ 0 w 4733925"/>
              <a:gd name="connsiteY0" fmla="*/ 0 h 4762500"/>
              <a:gd name="connsiteX1" fmla="*/ 4733925 w 4733925"/>
              <a:gd name="connsiteY1" fmla="*/ 0 h 4762500"/>
              <a:gd name="connsiteX2" fmla="*/ 4733925 w 4733925"/>
              <a:gd name="connsiteY2" fmla="*/ 4762500 h 4762500"/>
              <a:gd name="connsiteX3" fmla="*/ 0 w 4733925"/>
              <a:gd name="connsiteY3" fmla="*/ 4762500 h 4762500"/>
              <a:gd name="connsiteX4" fmla="*/ 0 w 4733925"/>
              <a:gd name="connsiteY4" fmla="*/ 0 h 4762500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0 w 4733925"/>
              <a:gd name="connsiteY3" fmla="*/ 4772025 h 4772025"/>
              <a:gd name="connsiteX4" fmla="*/ 447675 w 4733925"/>
              <a:gd name="connsiteY4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772025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  <a:gd name="connsiteX0" fmla="*/ 447675 w 4733925"/>
              <a:gd name="connsiteY0" fmla="*/ 0 h 4772025"/>
              <a:gd name="connsiteX1" fmla="*/ 4733925 w 4733925"/>
              <a:gd name="connsiteY1" fmla="*/ 9525 h 4772025"/>
              <a:gd name="connsiteX2" fmla="*/ 4733925 w 4733925"/>
              <a:gd name="connsiteY2" fmla="*/ 4514850 h 4772025"/>
              <a:gd name="connsiteX3" fmla="*/ 4486275 w 4733925"/>
              <a:gd name="connsiteY3" fmla="*/ 4762501 h 4772025"/>
              <a:gd name="connsiteX4" fmla="*/ 0 w 4733925"/>
              <a:gd name="connsiteY4" fmla="*/ 4772025 h 4772025"/>
              <a:gd name="connsiteX5" fmla="*/ 447675 w 4733925"/>
              <a:gd name="connsiteY5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925" h="4772025">
                <a:moveTo>
                  <a:pt x="447675" y="0"/>
                </a:moveTo>
                <a:lnTo>
                  <a:pt x="4733925" y="9525"/>
                </a:lnTo>
                <a:lnTo>
                  <a:pt x="4733925" y="4514850"/>
                </a:lnTo>
                <a:cubicBezTo>
                  <a:pt x="4718050" y="4692650"/>
                  <a:pt x="4616450" y="4756151"/>
                  <a:pt x="4486275" y="4762501"/>
                </a:cubicBezTo>
                <a:lnTo>
                  <a:pt x="0" y="4772025"/>
                </a:lnTo>
                <a:cubicBezTo>
                  <a:pt x="825500" y="3600450"/>
                  <a:pt x="1260475" y="1666875"/>
                  <a:pt x="447675" y="0"/>
                </a:cubicBez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5356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ound Single Corner Rectangle 7"/>
          <p:cNvSpPr/>
          <p:nvPr userDrawn="1"/>
        </p:nvSpPr>
        <p:spPr>
          <a:xfrm flipV="1">
            <a:off x="228600" y="317499"/>
            <a:ext cx="8705850" cy="977900"/>
          </a:xfrm>
          <a:prstGeom prst="round1Rect">
            <a:avLst>
              <a:gd name="adj" fmla="val 273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17500"/>
            <a:ext cx="8077200" cy="9779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8600" y="1562100"/>
            <a:ext cx="8705850" cy="5086350"/>
          </a:xfrm>
          <a:custGeom>
            <a:avLst/>
            <a:gdLst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5086350 h 5086350"/>
              <a:gd name="connsiteX3" fmla="*/ 0 w 8705850"/>
              <a:gd name="connsiteY3" fmla="*/ 5086350 h 5086350"/>
              <a:gd name="connsiteX4" fmla="*/ 0 w 8705850"/>
              <a:gd name="connsiteY4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5086350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  <a:gd name="connsiteX0" fmla="*/ 0 w 8705850"/>
              <a:gd name="connsiteY0" fmla="*/ 0 h 5086350"/>
              <a:gd name="connsiteX1" fmla="*/ 8705850 w 8705850"/>
              <a:gd name="connsiteY1" fmla="*/ 0 h 5086350"/>
              <a:gd name="connsiteX2" fmla="*/ 8705850 w 8705850"/>
              <a:gd name="connsiteY2" fmla="*/ 4835525 h 5086350"/>
              <a:gd name="connsiteX3" fmla="*/ 8496300 w 8705850"/>
              <a:gd name="connsiteY3" fmla="*/ 5076825 h 5086350"/>
              <a:gd name="connsiteX4" fmla="*/ 0 w 8705850"/>
              <a:gd name="connsiteY4" fmla="*/ 5086350 h 5086350"/>
              <a:gd name="connsiteX5" fmla="*/ 0 w 8705850"/>
              <a:gd name="connsiteY5" fmla="*/ 0 h 50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5850" h="5086350">
                <a:moveTo>
                  <a:pt x="0" y="0"/>
                </a:moveTo>
                <a:lnTo>
                  <a:pt x="8705850" y="0"/>
                </a:lnTo>
                <a:lnTo>
                  <a:pt x="8705850" y="4835525"/>
                </a:lnTo>
                <a:cubicBezTo>
                  <a:pt x="8702675" y="4954058"/>
                  <a:pt x="8610600" y="5078942"/>
                  <a:pt x="8496300" y="5076825"/>
                </a:cubicBezTo>
                <a:lnTo>
                  <a:pt x="0" y="50863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554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80" y="1565829"/>
            <a:ext cx="8714232" cy="475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34" y="1871932"/>
            <a:ext cx="8285672" cy="84538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634" y="2734573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Name of presentation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846218" y="457621"/>
            <a:ext cx="2484048" cy="508537"/>
          </a:xfrm>
        </p:spPr>
        <p:txBody>
          <a:bodyPr/>
          <a:lstStyle/>
          <a:p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34" y="422785"/>
            <a:ext cx="1070949" cy="663777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676400" y="422664"/>
            <a:ext cx="0" cy="663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3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8517"/>
            <a:ext cx="7114032" cy="240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12015" y="6521013"/>
            <a:ext cx="117427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00/00/21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834" y="6521013"/>
            <a:ext cx="5418467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7352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8517"/>
            <a:ext cx="7114032" cy="240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12015" y="6521013"/>
            <a:ext cx="117427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00/00/21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834" y="6521013"/>
            <a:ext cx="5418467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3880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8517"/>
            <a:ext cx="7114032" cy="240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12015" y="6521013"/>
            <a:ext cx="117427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00/00/21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834" y="6521013"/>
            <a:ext cx="5418467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4182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517"/>
            <a:ext cx="7114032" cy="240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12015" y="6521013"/>
            <a:ext cx="117427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00/00/21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834" y="6521013"/>
            <a:ext cx="5418467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6910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517"/>
            <a:ext cx="7114032" cy="240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12015" y="6521013"/>
            <a:ext cx="117427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00/00/21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834" y="6521013"/>
            <a:ext cx="5418467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NZ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6475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AAD09-64A4-447D-8082-9C8E4B248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634" y="1871932"/>
            <a:ext cx="8285672" cy="2718729"/>
          </a:xfrm>
        </p:spPr>
        <p:txBody>
          <a:bodyPr>
            <a:normAutofit/>
          </a:bodyPr>
          <a:lstStyle/>
          <a:p>
            <a:r>
              <a:rPr lang="en-NZ" sz="4400" dirty="0"/>
              <a:t>PSA Webinar: NZ Health Plan and NZ Health Charter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D4ADC-6F65-4D9F-9E4F-C73FCBED00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24 November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E359B-ECFD-4167-8D5D-C7E50604E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00/00/21</a:t>
            </a:r>
            <a:endParaRPr lang="en-NZ"/>
          </a:p>
        </p:txBody>
      </p:sp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4D9393DC-00AA-42FB-B37B-4E50E48405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" b="1408"/>
          <a:stretch>
            <a:fillRect/>
          </a:stretch>
        </p:blipFill>
        <p:spPr>
          <a:xfrm>
            <a:off x="1846263" y="457200"/>
            <a:ext cx="2484437" cy="509588"/>
          </a:xfrm>
        </p:spPr>
      </p:pic>
    </p:spTree>
    <p:extLst>
      <p:ext uri="{BB962C8B-B14F-4D97-AF65-F5344CB8AC3E}">
        <p14:creationId xmlns:p14="http://schemas.microsoft.com/office/powerpoint/2010/main" val="102785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dirty="0">
                <a:cs typeface="Arial" panose="020B0604020202020204" pitchFamily="34" charset="0"/>
              </a:rPr>
              <a:t>High-level structure for the interim NZHP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C6487F-70BC-41D9-9201-1F93732523A1}"/>
              </a:ext>
            </a:extLst>
          </p:cNvPr>
          <p:cNvSpPr/>
          <p:nvPr/>
        </p:nvSpPr>
        <p:spPr>
          <a:xfrm>
            <a:off x="252865" y="2060664"/>
            <a:ext cx="8636769" cy="6163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8282F3-1F52-4326-ABC7-19E70A6335E1}"/>
              </a:ext>
            </a:extLst>
          </p:cNvPr>
          <p:cNvSpPr/>
          <p:nvPr/>
        </p:nvSpPr>
        <p:spPr>
          <a:xfrm>
            <a:off x="252865" y="2780368"/>
            <a:ext cx="8636769" cy="5702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EC5ED1-EF67-41E5-B951-53ABB0360FD9}"/>
              </a:ext>
            </a:extLst>
          </p:cNvPr>
          <p:cNvSpPr/>
          <p:nvPr/>
        </p:nvSpPr>
        <p:spPr>
          <a:xfrm>
            <a:off x="252865" y="5393859"/>
            <a:ext cx="8636769" cy="5817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6CAFB6-5F8D-4451-BC9A-8DC9153B75A6}"/>
              </a:ext>
            </a:extLst>
          </p:cNvPr>
          <p:cNvSpPr/>
          <p:nvPr/>
        </p:nvSpPr>
        <p:spPr>
          <a:xfrm>
            <a:off x="252865" y="6078070"/>
            <a:ext cx="8636769" cy="299964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Arrow: Pentagon 11">
            <a:extLst>
              <a:ext uri="{FF2B5EF4-FFF2-40B4-BE49-F238E27FC236}">
                <a16:creationId xmlns:a16="http://schemas.microsoft.com/office/drawing/2014/main" id="{E0D58A4A-9E70-463B-8015-A162050439DB}"/>
              </a:ext>
            </a:extLst>
          </p:cNvPr>
          <p:cNvSpPr/>
          <p:nvPr/>
        </p:nvSpPr>
        <p:spPr>
          <a:xfrm>
            <a:off x="302837" y="2160667"/>
            <a:ext cx="2290752" cy="432000"/>
          </a:xfrm>
          <a:prstGeom prst="homePlate">
            <a:avLst>
              <a:gd name="adj" fmla="val 46459"/>
            </a:avLst>
          </a:prstGeom>
          <a:solidFill>
            <a:schemeClr val="accent4">
              <a:lumMod val="60000"/>
              <a:lumOff val="40000"/>
            </a:schemeClr>
          </a:solidFill>
          <a:ln w="76200" cap="flat" cmpd="sng" algn="ctr">
            <a:noFill/>
            <a:prstDash val="solid"/>
          </a:ln>
          <a:effectLst/>
        </p:spPr>
        <p:txBody>
          <a:bodyPr lIns="108000" tIns="45720" rIns="72000" bIns="45720" rtlCol="0" anchor="ctr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Vision for the system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68D947-7BE3-4D80-BC18-DAF267B16152}"/>
              </a:ext>
            </a:extLst>
          </p:cNvPr>
          <p:cNvSpPr txBox="1"/>
          <p:nvPr/>
        </p:nvSpPr>
        <p:spPr>
          <a:xfrm>
            <a:off x="2570825" y="2146115"/>
            <a:ext cx="606597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1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Strategic context - HDSR findings, key shifts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1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we will measure system level success</a:t>
            </a:r>
          </a:p>
        </p:txBody>
      </p:sp>
      <p:sp>
        <p:nvSpPr>
          <p:cNvPr id="20" name="Arrow: Pentagon 11">
            <a:extLst>
              <a:ext uri="{FF2B5EF4-FFF2-40B4-BE49-F238E27FC236}">
                <a16:creationId xmlns:a16="http://schemas.microsoft.com/office/drawing/2014/main" id="{37F27E36-3972-49D5-8D35-30F029F99564}"/>
              </a:ext>
            </a:extLst>
          </p:cNvPr>
          <p:cNvSpPr/>
          <p:nvPr/>
        </p:nvSpPr>
        <p:spPr>
          <a:xfrm>
            <a:off x="302837" y="5471678"/>
            <a:ext cx="2290752" cy="432000"/>
          </a:xfrm>
          <a:prstGeom prst="homePlate">
            <a:avLst>
              <a:gd name="adj" fmla="val 46459"/>
            </a:avLst>
          </a:prstGeom>
          <a:solidFill>
            <a:schemeClr val="accent4">
              <a:lumMod val="60000"/>
              <a:lumOff val="40000"/>
            </a:schemeClr>
          </a:solidFill>
          <a:ln w="76200" cap="flat" cmpd="sng" algn="ctr">
            <a:noFill/>
            <a:prstDash val="solid"/>
          </a:ln>
          <a:effectLst/>
        </p:spPr>
        <p:txBody>
          <a:bodyPr lIns="108000" tIns="45720" rIns="72000" bIns="45720" rtlCol="0" anchor="ctr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Using enablers to deliver </a:t>
            </a:r>
          </a:p>
        </p:txBody>
      </p:sp>
      <p:sp>
        <p:nvSpPr>
          <p:cNvPr id="21" name="Arrow: Pentagon 27">
            <a:extLst>
              <a:ext uri="{FF2B5EF4-FFF2-40B4-BE49-F238E27FC236}">
                <a16:creationId xmlns:a16="http://schemas.microsoft.com/office/drawing/2014/main" id="{0D6B59F2-175E-4F15-B70B-554C6797AD9D}"/>
              </a:ext>
            </a:extLst>
          </p:cNvPr>
          <p:cNvSpPr/>
          <p:nvPr/>
        </p:nvSpPr>
        <p:spPr>
          <a:xfrm>
            <a:off x="302837" y="2836680"/>
            <a:ext cx="2290752" cy="432000"/>
          </a:xfrm>
          <a:prstGeom prst="homePlate">
            <a:avLst>
              <a:gd name="adj" fmla="val 46459"/>
            </a:avLst>
          </a:prstGeom>
          <a:solidFill>
            <a:schemeClr val="accent4">
              <a:lumMod val="60000"/>
              <a:lumOff val="40000"/>
            </a:schemeClr>
          </a:solidFill>
          <a:ln w="76200" cap="flat" cmpd="sng" algn="ctr">
            <a:noFill/>
            <a:prstDash val="solid"/>
          </a:ln>
          <a:effectLst/>
        </p:spPr>
        <p:txBody>
          <a:bodyPr lIns="108000" tIns="45720" rIns="72000" bIns="45720" rtlCol="0" anchor="ctr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Setting the scene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0BAA87-A323-4095-A5D8-9BD2B82C0C05}"/>
              </a:ext>
            </a:extLst>
          </p:cNvPr>
          <p:cNvSpPr txBox="1"/>
          <p:nvPr/>
        </p:nvSpPr>
        <p:spPr>
          <a:xfrm>
            <a:off x="2591372" y="2751720"/>
            <a:ext cx="623548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1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system operating model and overarching principles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1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Prevention, staying and getting well, new models of care, and whānau and community voice</a:t>
            </a:r>
          </a:p>
        </p:txBody>
      </p:sp>
      <p:sp>
        <p:nvSpPr>
          <p:cNvPr id="23" name="Arrow: Pentagon 11">
            <a:extLst>
              <a:ext uri="{FF2B5EF4-FFF2-40B4-BE49-F238E27FC236}">
                <a16:creationId xmlns:a16="http://schemas.microsoft.com/office/drawing/2014/main" id="{448B29D7-5B37-40A7-A3C2-C25ED949CDC4}"/>
              </a:ext>
            </a:extLst>
          </p:cNvPr>
          <p:cNvSpPr/>
          <p:nvPr/>
        </p:nvSpPr>
        <p:spPr>
          <a:xfrm>
            <a:off x="302837" y="6091194"/>
            <a:ext cx="2290752" cy="269588"/>
          </a:xfrm>
          <a:prstGeom prst="homePlate">
            <a:avLst>
              <a:gd name="adj" fmla="val 4645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 algn="ctr">
            <a:noFill/>
            <a:prstDash val="solid"/>
          </a:ln>
          <a:effectLst/>
        </p:spPr>
        <p:txBody>
          <a:bodyPr lIns="108000" rIns="72000" rtlCol="0" anchor="ctr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Delivering the full NZHP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334DF2-6CE7-45B1-BE3C-693897BE3F53}"/>
              </a:ext>
            </a:extLst>
          </p:cNvPr>
          <p:cNvSpPr txBox="1"/>
          <p:nvPr/>
        </p:nvSpPr>
        <p:spPr>
          <a:xfrm>
            <a:off x="2569113" y="6078070"/>
            <a:ext cx="6016886" cy="358318"/>
          </a:xfrm>
          <a:prstGeom prst="rect">
            <a:avLst/>
          </a:prstGeom>
          <a:noFill/>
        </p:spPr>
        <p:txBody>
          <a:bodyPr wrap="square" lIns="91440" tIns="45720" rIns="91440" bIns="45720" numCol="1" spcCol="180000" rtlCol="0" anchor="t">
            <a:noAutofit/>
          </a:bodyPr>
          <a:lstStyle/>
          <a:p>
            <a:pPr marL="107950" marR="0" lvl="0" indent="-10795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1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Summary of the workplan to develop the full NZHP for 2024 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35B8CD-D4F4-4A3C-92F7-6D155C83755F}"/>
              </a:ext>
            </a:extLst>
          </p:cNvPr>
          <p:cNvCxnSpPr>
            <a:cxnSpLocks/>
          </p:cNvCxnSpPr>
          <p:nvPr/>
        </p:nvCxnSpPr>
        <p:spPr>
          <a:xfrm>
            <a:off x="279971" y="3936069"/>
            <a:ext cx="8617514" cy="0"/>
          </a:xfrm>
          <a:prstGeom prst="line">
            <a:avLst/>
          </a:prstGeom>
          <a:noFill/>
          <a:ln w="9525" cap="flat" cmpd="sng" algn="ctr">
            <a:solidFill>
              <a:srgbClr val="505669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6F8287-593F-46F8-9C4C-ADF1CE58E262}"/>
              </a:ext>
            </a:extLst>
          </p:cNvPr>
          <p:cNvCxnSpPr>
            <a:cxnSpLocks/>
          </p:cNvCxnSpPr>
          <p:nvPr/>
        </p:nvCxnSpPr>
        <p:spPr>
          <a:xfrm>
            <a:off x="247433" y="6019938"/>
            <a:ext cx="8579421" cy="0"/>
          </a:xfrm>
          <a:prstGeom prst="line">
            <a:avLst/>
          </a:prstGeom>
          <a:noFill/>
          <a:ln w="9525" cap="flat" cmpd="sng" algn="ctr">
            <a:solidFill>
              <a:srgbClr val="505669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4C342C-6671-4F7F-9D28-E430C61721FD}"/>
              </a:ext>
            </a:extLst>
          </p:cNvPr>
          <p:cNvCxnSpPr>
            <a:cxnSpLocks/>
          </p:cNvCxnSpPr>
          <p:nvPr/>
        </p:nvCxnSpPr>
        <p:spPr>
          <a:xfrm>
            <a:off x="247433" y="2713902"/>
            <a:ext cx="8617514" cy="0"/>
          </a:xfrm>
          <a:prstGeom prst="line">
            <a:avLst/>
          </a:prstGeom>
          <a:noFill/>
          <a:ln w="9525" cap="flat" cmpd="sng" algn="ctr">
            <a:solidFill>
              <a:srgbClr val="505669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2C01AA5-FE2E-4972-8F04-E481E7521749}"/>
              </a:ext>
            </a:extLst>
          </p:cNvPr>
          <p:cNvSpPr/>
          <p:nvPr/>
        </p:nvSpPr>
        <p:spPr>
          <a:xfrm>
            <a:off x="252865" y="4100168"/>
            <a:ext cx="8636769" cy="1206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Arrow: Pentagon 27">
            <a:extLst>
              <a:ext uri="{FF2B5EF4-FFF2-40B4-BE49-F238E27FC236}">
                <a16:creationId xmlns:a16="http://schemas.microsoft.com/office/drawing/2014/main" id="{E355EBC6-C48E-469C-9519-E2F7ACAEB030}"/>
              </a:ext>
            </a:extLst>
          </p:cNvPr>
          <p:cNvSpPr/>
          <p:nvPr/>
        </p:nvSpPr>
        <p:spPr>
          <a:xfrm>
            <a:off x="302837" y="4164190"/>
            <a:ext cx="2290752" cy="432000"/>
          </a:xfrm>
          <a:prstGeom prst="homePlate">
            <a:avLst>
              <a:gd name="adj" fmla="val 46459"/>
            </a:avLst>
          </a:prstGeom>
          <a:solidFill>
            <a:schemeClr val="accent4">
              <a:lumMod val="60000"/>
              <a:lumOff val="40000"/>
            </a:schemeClr>
          </a:solidFill>
          <a:ln w="76200" cap="flat" cmpd="sng" algn="ctr">
            <a:noFill/>
            <a:prstDash val="solid"/>
          </a:ln>
          <a:effectLst/>
        </p:spPr>
        <p:txBody>
          <a:bodyPr lIns="108000" tIns="45720" rIns="72000" bIns="45720" rtlCol="0" anchor="ctr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will be delivered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ADB618-3F61-4E8C-A1F7-D83EB04BC66E}"/>
              </a:ext>
            </a:extLst>
          </p:cNvPr>
          <p:cNvSpPr/>
          <p:nvPr/>
        </p:nvSpPr>
        <p:spPr>
          <a:xfrm>
            <a:off x="7138382" y="4714611"/>
            <a:ext cx="1440000" cy="25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Intersectoral action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E1CA24-F0BE-4F05-BC4E-A4930EE5232C}"/>
              </a:ext>
            </a:extLst>
          </p:cNvPr>
          <p:cNvSpPr/>
          <p:nvPr/>
        </p:nvSpPr>
        <p:spPr>
          <a:xfrm>
            <a:off x="7138383" y="4432925"/>
            <a:ext cx="1440000" cy="25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Population health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5C5A823-21E4-45B2-9258-60F99E8E88BF}"/>
              </a:ext>
            </a:extLst>
          </p:cNvPr>
          <p:cNvSpPr/>
          <p:nvPr/>
        </p:nvSpPr>
        <p:spPr>
          <a:xfrm>
            <a:off x="2784183" y="4150583"/>
            <a:ext cx="2077455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171450" marR="0" lvl="0" indent="-17145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Seamless primary &amp; community care </a:t>
            </a:r>
          </a:p>
          <a:p>
            <a:pPr marL="171450" marR="0" lvl="0" indent="-17145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0" cap="none" spc="0" normalizeH="0" baseline="0" noProof="0" err="1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Kaumātua</a:t>
            </a:r>
            <a:r>
              <a:rPr kumimoji="0" lang="en-NZ" sz="1200" b="0" i="0" u="none" strike="noStrike" kern="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NZ" sz="1200" b="0" i="0" u="none" strike="noStrike" kern="0" cap="none" spc="0" normalizeH="0" baseline="0" noProof="0" err="1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oranga</a:t>
            </a:r>
            <a:endParaRPr kumimoji="0" lang="en-NZ" sz="1200" b="0" i="0" u="none" strike="noStrike" kern="0" cap="none" spc="0" normalizeH="0" baseline="0" noProof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Mokopuna </a:t>
            </a:r>
            <a:r>
              <a:rPr kumimoji="0" lang="en-NZ" sz="1200" b="0" i="0" u="none" strike="noStrike" kern="0" cap="none" spc="0" normalizeH="0" baseline="0" noProof="0" err="1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Pae</a:t>
            </a:r>
            <a:r>
              <a:rPr kumimoji="0" lang="en-NZ" sz="1200" b="0" i="0" u="none" strike="noStrike" kern="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NZ" sz="1200" b="0" i="0" u="none" strike="noStrike" kern="0" cap="none" spc="0" normalizeH="0" baseline="0" noProof="0" err="1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</a:t>
            </a:r>
            <a:endParaRPr kumimoji="0" lang="en-NZ" sz="1200" b="0" i="0" u="none" strike="noStrike" kern="0" cap="none" spc="0" normalizeH="0" baseline="0" noProof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Rural health</a:t>
            </a:r>
          </a:p>
          <a:p>
            <a:pPr marL="171450" marR="0" lvl="0" indent="-17145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Oranga </a:t>
            </a:r>
            <a:r>
              <a:rPr kumimoji="0" lang="en-NZ" sz="1200" b="0" i="0" u="none" strike="noStrike" kern="0" cap="none" spc="0" normalizeH="0" baseline="0" noProof="0" err="1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hinengaro</a:t>
            </a:r>
            <a:endParaRPr kumimoji="0" lang="en-NZ" sz="1200" b="0" i="0" u="none" strike="noStrike" kern="0" cap="none" spc="0" normalizeH="0" baseline="0" noProof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5457E16-FB98-4F7F-ADF1-12FBD4FF0C99}"/>
              </a:ext>
            </a:extLst>
          </p:cNvPr>
          <p:cNvCxnSpPr>
            <a:cxnSpLocks/>
          </p:cNvCxnSpPr>
          <p:nvPr/>
        </p:nvCxnSpPr>
        <p:spPr>
          <a:xfrm>
            <a:off x="247433" y="5351632"/>
            <a:ext cx="8579421" cy="0"/>
          </a:xfrm>
          <a:prstGeom prst="line">
            <a:avLst/>
          </a:prstGeom>
          <a:noFill/>
          <a:ln w="9525" cap="flat" cmpd="sng" algn="ctr">
            <a:solidFill>
              <a:srgbClr val="505669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83A68388-4552-4C69-A7B1-6CDE39452B89}"/>
              </a:ext>
            </a:extLst>
          </p:cNvPr>
          <p:cNvSpPr/>
          <p:nvPr/>
        </p:nvSpPr>
        <p:spPr>
          <a:xfrm>
            <a:off x="6444603" y="5581692"/>
            <a:ext cx="1120191" cy="224305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&amp; digital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54FBC53-3827-4759-943A-DC8681669FBB}"/>
              </a:ext>
            </a:extLst>
          </p:cNvPr>
          <p:cNvSpPr/>
          <p:nvPr/>
        </p:nvSpPr>
        <p:spPr>
          <a:xfrm>
            <a:off x="3153510" y="5582565"/>
            <a:ext cx="1120191" cy="223432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6D8350-F83A-4C75-9581-8AF65BC9F650}"/>
              </a:ext>
            </a:extLst>
          </p:cNvPr>
          <p:cNvSpPr/>
          <p:nvPr/>
        </p:nvSpPr>
        <p:spPr>
          <a:xfrm>
            <a:off x="4799056" y="5581692"/>
            <a:ext cx="1120191" cy="224305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3D489AE-CF06-42BA-8D30-361788577B20}"/>
              </a:ext>
            </a:extLst>
          </p:cNvPr>
          <p:cNvCxnSpPr>
            <a:cxnSpLocks/>
          </p:cNvCxnSpPr>
          <p:nvPr/>
        </p:nvCxnSpPr>
        <p:spPr>
          <a:xfrm>
            <a:off x="247433" y="2013548"/>
            <a:ext cx="8617514" cy="0"/>
          </a:xfrm>
          <a:prstGeom prst="line">
            <a:avLst/>
          </a:prstGeom>
          <a:noFill/>
          <a:ln w="9525" cap="flat" cmpd="sng" algn="ctr">
            <a:solidFill>
              <a:srgbClr val="505669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DF04E09B-F7E2-4CBE-9072-4105CD8E87B9}"/>
              </a:ext>
            </a:extLst>
          </p:cNvPr>
          <p:cNvSpPr/>
          <p:nvPr/>
        </p:nvSpPr>
        <p:spPr>
          <a:xfrm>
            <a:off x="252865" y="1360311"/>
            <a:ext cx="8636769" cy="6163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Arrow: Pentagon 11">
            <a:extLst>
              <a:ext uri="{FF2B5EF4-FFF2-40B4-BE49-F238E27FC236}">
                <a16:creationId xmlns:a16="http://schemas.microsoft.com/office/drawing/2014/main" id="{4545D765-B951-476D-955B-E27014B6E19B}"/>
              </a:ext>
            </a:extLst>
          </p:cNvPr>
          <p:cNvSpPr/>
          <p:nvPr/>
        </p:nvSpPr>
        <p:spPr>
          <a:xfrm>
            <a:off x="302837" y="1460314"/>
            <a:ext cx="2290752" cy="432000"/>
          </a:xfrm>
          <a:prstGeom prst="homePlate">
            <a:avLst>
              <a:gd name="adj" fmla="val 46459"/>
            </a:avLst>
          </a:prstGeom>
          <a:solidFill>
            <a:schemeClr val="accent4">
              <a:lumMod val="60000"/>
              <a:lumOff val="40000"/>
            </a:schemeClr>
          </a:solidFill>
          <a:ln w="76200" cap="flat" cmpd="sng" algn="ctr">
            <a:noFill/>
            <a:prstDash val="solid"/>
          </a:ln>
          <a:effectLst/>
        </p:spPr>
        <p:txBody>
          <a:bodyPr lIns="108000" tIns="45720" rIns="72000" bIns="45720" rtlCol="0" anchor="ctr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 Tiriti o Waitangi foundation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3DA995-76CE-4D51-929F-86AB7C2FAB05}"/>
              </a:ext>
            </a:extLst>
          </p:cNvPr>
          <p:cNvSpPr txBox="1"/>
          <p:nvPr/>
        </p:nvSpPr>
        <p:spPr>
          <a:xfrm>
            <a:off x="2579388" y="1457929"/>
            <a:ext cx="631024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1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Practically implement the principles and obligations of Te Tiriti to improve Māori health and wellbeing outcomes and outcomes for the broader population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71E4829-BA03-4548-B29E-311E271F770F}"/>
              </a:ext>
            </a:extLst>
          </p:cNvPr>
          <p:cNvSpPr/>
          <p:nvPr/>
        </p:nvSpPr>
        <p:spPr>
          <a:xfrm>
            <a:off x="252865" y="3436160"/>
            <a:ext cx="8636769" cy="5702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Arrow: Pentagon 27">
            <a:extLst>
              <a:ext uri="{FF2B5EF4-FFF2-40B4-BE49-F238E27FC236}">
                <a16:creationId xmlns:a16="http://schemas.microsoft.com/office/drawing/2014/main" id="{13982B24-BF40-4420-9DD6-F734523DB069}"/>
              </a:ext>
            </a:extLst>
          </p:cNvPr>
          <p:cNvSpPr/>
          <p:nvPr/>
        </p:nvSpPr>
        <p:spPr>
          <a:xfrm>
            <a:off x="302837" y="3492472"/>
            <a:ext cx="2290752" cy="432000"/>
          </a:xfrm>
          <a:prstGeom prst="homePlate">
            <a:avLst>
              <a:gd name="adj" fmla="val 46459"/>
            </a:avLst>
          </a:prstGeom>
          <a:solidFill>
            <a:schemeClr val="accent4">
              <a:lumMod val="60000"/>
              <a:lumOff val="40000"/>
            </a:schemeClr>
          </a:solidFill>
          <a:ln w="76200" cap="flat" cmpd="sng" algn="ctr">
            <a:noFill/>
            <a:prstDash val="solid"/>
          </a:ln>
          <a:effectLst/>
        </p:spPr>
        <p:txBody>
          <a:bodyPr lIns="72000" tIns="45720" rIns="0" bIns="45720" rtlCol="0" anchor="ctr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Eliminating health inequities in our communities 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81C3DE-0AD5-437A-9A1B-6BD25199EA87}"/>
              </a:ext>
            </a:extLst>
          </p:cNvPr>
          <p:cNvSpPr txBox="1"/>
          <p:nvPr/>
        </p:nvSpPr>
        <p:spPr>
          <a:xfrm>
            <a:off x="2570825" y="3490759"/>
            <a:ext cx="631880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1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Accelerate achieving equity for Māori as well as improve health outcomes for Pacific, disabled people, rural and other groups with poorer outcomes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325B2DA-D4C1-4853-A7A6-912556B0CB79}"/>
              </a:ext>
            </a:extLst>
          </p:cNvPr>
          <p:cNvCxnSpPr>
            <a:cxnSpLocks/>
          </p:cNvCxnSpPr>
          <p:nvPr/>
        </p:nvCxnSpPr>
        <p:spPr>
          <a:xfrm>
            <a:off x="247433" y="4043767"/>
            <a:ext cx="8579421" cy="0"/>
          </a:xfrm>
          <a:prstGeom prst="line">
            <a:avLst/>
          </a:prstGeom>
          <a:noFill/>
          <a:ln w="9525" cap="flat" cmpd="sng" algn="ctr">
            <a:solidFill>
              <a:srgbClr val="505669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151100A-6921-4579-B466-4F660CF3D596}"/>
              </a:ext>
            </a:extLst>
          </p:cNvPr>
          <p:cNvCxnSpPr>
            <a:cxnSpLocks/>
          </p:cNvCxnSpPr>
          <p:nvPr/>
        </p:nvCxnSpPr>
        <p:spPr>
          <a:xfrm>
            <a:off x="275095" y="3391710"/>
            <a:ext cx="8579421" cy="0"/>
          </a:xfrm>
          <a:prstGeom prst="line">
            <a:avLst/>
          </a:prstGeom>
          <a:noFill/>
          <a:ln w="9525" cap="flat" cmpd="sng" algn="ctr">
            <a:solidFill>
              <a:srgbClr val="505669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705593A-D31C-47B9-B7DB-1337FFC7494D}"/>
              </a:ext>
            </a:extLst>
          </p:cNvPr>
          <p:cNvSpPr/>
          <p:nvPr/>
        </p:nvSpPr>
        <p:spPr>
          <a:xfrm>
            <a:off x="7134035" y="4996298"/>
            <a:ext cx="1440000" cy="2520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Carbon neutral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D5B2618-036A-49AE-A435-08B1F24C41E8}"/>
              </a:ext>
            </a:extLst>
          </p:cNvPr>
          <p:cNvSpPr/>
          <p:nvPr/>
        </p:nvSpPr>
        <p:spPr>
          <a:xfrm>
            <a:off x="7134035" y="4151239"/>
            <a:ext cx="1440000" cy="25200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 health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49CD638-2C93-4D12-8AFE-F5E04E55165F}"/>
              </a:ext>
            </a:extLst>
          </p:cNvPr>
          <p:cNvSpPr/>
          <p:nvPr/>
        </p:nvSpPr>
        <p:spPr>
          <a:xfrm>
            <a:off x="5120541" y="4137530"/>
            <a:ext cx="1750244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6000" tIns="45720" rIns="36000" bIns="4572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1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Hospital &amp; specialist services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1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Acute care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1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Planned care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1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National and regional hospital networks</a:t>
            </a:r>
          </a:p>
        </p:txBody>
      </p:sp>
    </p:spTree>
    <p:extLst>
      <p:ext uri="{BB962C8B-B14F-4D97-AF65-F5344CB8AC3E}">
        <p14:creationId xmlns:p14="http://schemas.microsoft.com/office/powerpoint/2010/main" val="4175300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sz="2500" dirty="0"/>
              <a:t>Planning and commissioning in the health system</a:t>
            </a:r>
          </a:p>
        </p:txBody>
      </p:sp>
      <p:graphicFrame>
        <p:nvGraphicFramePr>
          <p:cNvPr id="55" name="Content Placeholder 3">
            <a:extLst>
              <a:ext uri="{FF2B5EF4-FFF2-40B4-BE49-F238E27FC236}">
                <a16:creationId xmlns:a16="http://schemas.microsoft.com/office/drawing/2014/main" id="{4E41838A-C1E0-4F4D-9F18-88A80BA8A2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643079"/>
              </p:ext>
            </p:extLst>
          </p:nvPr>
        </p:nvGraphicFramePr>
        <p:xfrm>
          <a:off x="230140" y="1630024"/>
          <a:ext cx="7293996" cy="4074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46D40078-B72E-4D89-909E-2C2685290D61}"/>
              </a:ext>
            </a:extLst>
          </p:cNvPr>
          <p:cNvSpPr txBox="1"/>
          <p:nvPr/>
        </p:nvSpPr>
        <p:spPr>
          <a:xfrm>
            <a:off x="7570790" y="1667345"/>
            <a:ext cx="1483194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NZ" sz="1100" dirty="0"/>
              <a:t>The planning and commissioning of a people and place based healthcare system is designed to create a focus on person and wh</a:t>
            </a:r>
            <a:r>
              <a:rPr lang="en-NZ" sz="1100" dirty="0">
                <a:cs typeface="Calibri" panose="020F0502020204030204" pitchFamily="34" charset="0"/>
              </a:rPr>
              <a:t>ānau centred care by:</a:t>
            </a:r>
          </a:p>
          <a:p>
            <a:pPr marL="162000" indent="-126000">
              <a:buFont typeface="Arial" panose="020B0604020202020204" pitchFamily="34" charset="0"/>
              <a:buChar char="•"/>
            </a:pPr>
            <a:r>
              <a:rPr lang="en-NZ" sz="1050" dirty="0">
                <a:cs typeface="Calibri" panose="020F0502020204030204" pitchFamily="34" charset="0"/>
              </a:rPr>
              <a:t>recognising the places where people live; </a:t>
            </a:r>
          </a:p>
          <a:p>
            <a:pPr marL="162000" indent="-126000">
              <a:buFont typeface="Arial" panose="020B0604020202020204" pitchFamily="34" charset="0"/>
              <a:buChar char="•"/>
            </a:pPr>
            <a:r>
              <a:rPr lang="en-NZ" sz="1050" dirty="0">
                <a:cs typeface="Calibri" panose="020F0502020204030204" pitchFamily="34" charset="0"/>
              </a:rPr>
              <a:t>the settings where they receive healthcare; </a:t>
            </a:r>
          </a:p>
          <a:p>
            <a:pPr marL="162000" indent="-126000">
              <a:buFont typeface="Arial" panose="020B0604020202020204" pitchFamily="34" charset="0"/>
              <a:buChar char="•"/>
            </a:pPr>
            <a:r>
              <a:rPr lang="en-NZ" sz="1050" dirty="0">
                <a:cs typeface="Calibri" panose="020F0502020204030204" pitchFamily="34" charset="0"/>
              </a:rPr>
              <a:t>designing care for person and whānau centred care systems; </a:t>
            </a:r>
          </a:p>
          <a:p>
            <a:pPr marL="162000" indent="-126000">
              <a:buFont typeface="Arial" panose="020B0604020202020204" pitchFamily="34" charset="0"/>
              <a:buChar char="•"/>
            </a:pPr>
            <a:r>
              <a:rPr lang="en-NZ" sz="1050" dirty="0">
                <a:cs typeface="Calibri" panose="020F0502020204030204" pitchFamily="34" charset="0"/>
              </a:rPr>
              <a:t>supporting quality universal health services</a:t>
            </a:r>
          </a:p>
          <a:p>
            <a:pPr marL="162000" indent="-126000">
              <a:buFont typeface="Arial" panose="020B0604020202020204" pitchFamily="34" charset="0"/>
              <a:buChar char="•"/>
            </a:pPr>
            <a:r>
              <a:rPr lang="en-NZ" sz="1050" dirty="0">
                <a:cs typeface="Calibri" panose="020F0502020204030204" pitchFamily="34" charset="0"/>
              </a:rPr>
              <a:t>Supporting national health services, including the pandemic.</a:t>
            </a:r>
            <a:endParaRPr lang="en-NZ" sz="1050" dirty="0"/>
          </a:p>
        </p:txBody>
      </p:sp>
    </p:spTree>
    <p:extLst>
      <p:ext uri="{BB962C8B-B14F-4D97-AF65-F5344CB8AC3E}">
        <p14:creationId xmlns:p14="http://schemas.microsoft.com/office/powerpoint/2010/main" val="375685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815" y="1663929"/>
            <a:ext cx="8285672" cy="6175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NZ Health Charter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794" y="5736909"/>
            <a:ext cx="8491056" cy="451988"/>
          </a:xfrm>
        </p:spPr>
        <p:txBody>
          <a:bodyPr>
            <a:noAutofit/>
          </a:bodyPr>
          <a:lstStyle/>
          <a:p>
            <a:pPr algn="ctr"/>
            <a:r>
              <a:rPr lang="mi-NZ" sz="25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</a:rPr>
              <a:t>He aha te mea nui o te ao? He tāngata, he tāngata, he tāngata</a:t>
            </a:r>
            <a:endParaRPr lang="en-NZ" sz="2500" b="1" dirty="0">
              <a:solidFill>
                <a:schemeClr val="accent1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65F1295-F7DF-4309-9447-EB2193F62B27}"/>
              </a:ext>
            </a:extLst>
          </p:cNvPr>
          <p:cNvGrpSpPr/>
          <p:nvPr/>
        </p:nvGrpSpPr>
        <p:grpSpPr>
          <a:xfrm>
            <a:off x="3333651" y="2265233"/>
            <a:ext cx="2476698" cy="2114188"/>
            <a:chOff x="5221288" y="4713288"/>
            <a:chExt cx="993775" cy="1177925"/>
          </a:xfrm>
          <a:solidFill>
            <a:srgbClr val="F6F6FA"/>
          </a:solidFill>
        </p:grpSpPr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B2CA77FF-33C8-4826-8749-5723165D5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3" y="5202238"/>
              <a:ext cx="158750" cy="428625"/>
            </a:xfrm>
            <a:custGeom>
              <a:avLst/>
              <a:gdLst>
                <a:gd name="T0" fmla="*/ 8 w 100"/>
                <a:gd name="T1" fmla="*/ 270 h 270"/>
                <a:gd name="T2" fmla="*/ 2 w 100"/>
                <a:gd name="T3" fmla="*/ 268 h 270"/>
                <a:gd name="T4" fmla="*/ 0 w 100"/>
                <a:gd name="T5" fmla="*/ 264 h 270"/>
                <a:gd name="T6" fmla="*/ 0 w 100"/>
                <a:gd name="T7" fmla="*/ 258 h 270"/>
                <a:gd name="T8" fmla="*/ 18 w 100"/>
                <a:gd name="T9" fmla="*/ 238 h 270"/>
                <a:gd name="T10" fmla="*/ 32 w 100"/>
                <a:gd name="T11" fmla="*/ 222 h 270"/>
                <a:gd name="T12" fmla="*/ 56 w 100"/>
                <a:gd name="T13" fmla="*/ 186 h 270"/>
                <a:gd name="T14" fmla="*/ 72 w 100"/>
                <a:gd name="T15" fmla="*/ 146 h 270"/>
                <a:gd name="T16" fmla="*/ 80 w 100"/>
                <a:gd name="T17" fmla="*/ 104 h 270"/>
                <a:gd name="T18" fmla="*/ 82 w 100"/>
                <a:gd name="T19" fmla="*/ 20 h 270"/>
                <a:gd name="T20" fmla="*/ 74 w 100"/>
                <a:gd name="T21" fmla="*/ 22 h 270"/>
                <a:gd name="T22" fmla="*/ 60 w 100"/>
                <a:gd name="T23" fmla="*/ 30 h 270"/>
                <a:gd name="T24" fmla="*/ 52 w 100"/>
                <a:gd name="T25" fmla="*/ 42 h 270"/>
                <a:gd name="T26" fmla="*/ 46 w 100"/>
                <a:gd name="T27" fmla="*/ 56 h 270"/>
                <a:gd name="T28" fmla="*/ 46 w 100"/>
                <a:gd name="T29" fmla="*/ 64 h 270"/>
                <a:gd name="T30" fmla="*/ 42 w 100"/>
                <a:gd name="T31" fmla="*/ 70 h 270"/>
                <a:gd name="T32" fmla="*/ 36 w 100"/>
                <a:gd name="T33" fmla="*/ 72 h 270"/>
                <a:gd name="T34" fmla="*/ 32 w 100"/>
                <a:gd name="T35" fmla="*/ 72 h 270"/>
                <a:gd name="T36" fmla="*/ 28 w 100"/>
                <a:gd name="T37" fmla="*/ 68 h 270"/>
                <a:gd name="T38" fmla="*/ 28 w 100"/>
                <a:gd name="T39" fmla="*/ 64 h 270"/>
                <a:gd name="T40" fmla="*/ 32 w 100"/>
                <a:gd name="T41" fmla="*/ 40 h 270"/>
                <a:gd name="T42" fmla="*/ 46 w 100"/>
                <a:gd name="T43" fmla="*/ 20 h 270"/>
                <a:gd name="T44" fmla="*/ 66 w 100"/>
                <a:gd name="T45" fmla="*/ 6 h 270"/>
                <a:gd name="T46" fmla="*/ 90 w 100"/>
                <a:gd name="T47" fmla="*/ 0 h 270"/>
                <a:gd name="T48" fmla="*/ 100 w 100"/>
                <a:gd name="T49" fmla="*/ 84 h 270"/>
                <a:gd name="T50" fmla="*/ 98 w 100"/>
                <a:gd name="T51" fmla="*/ 106 h 270"/>
                <a:gd name="T52" fmla="*/ 90 w 100"/>
                <a:gd name="T53" fmla="*/ 152 h 270"/>
                <a:gd name="T54" fmla="*/ 72 w 100"/>
                <a:gd name="T55" fmla="*/ 194 h 270"/>
                <a:gd name="T56" fmla="*/ 46 w 100"/>
                <a:gd name="T57" fmla="*/ 234 h 270"/>
                <a:gd name="T58" fmla="*/ 16 w 100"/>
                <a:gd name="T59" fmla="*/ 268 h 270"/>
                <a:gd name="T60" fmla="*/ 12 w 100"/>
                <a:gd name="T61" fmla="*/ 270 h 270"/>
                <a:gd name="T62" fmla="*/ 8 w 100"/>
                <a:gd name="T6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270">
                  <a:moveTo>
                    <a:pt x="8" y="270"/>
                  </a:moveTo>
                  <a:lnTo>
                    <a:pt x="8" y="270"/>
                  </a:lnTo>
                  <a:lnTo>
                    <a:pt x="6" y="270"/>
                  </a:lnTo>
                  <a:lnTo>
                    <a:pt x="2" y="268"/>
                  </a:lnTo>
                  <a:lnTo>
                    <a:pt x="2" y="268"/>
                  </a:lnTo>
                  <a:lnTo>
                    <a:pt x="0" y="264"/>
                  </a:lnTo>
                  <a:lnTo>
                    <a:pt x="0" y="262"/>
                  </a:lnTo>
                  <a:lnTo>
                    <a:pt x="0" y="258"/>
                  </a:lnTo>
                  <a:lnTo>
                    <a:pt x="2" y="254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32" y="222"/>
                  </a:lnTo>
                  <a:lnTo>
                    <a:pt x="46" y="204"/>
                  </a:lnTo>
                  <a:lnTo>
                    <a:pt x="56" y="186"/>
                  </a:lnTo>
                  <a:lnTo>
                    <a:pt x="66" y="166"/>
                  </a:lnTo>
                  <a:lnTo>
                    <a:pt x="72" y="146"/>
                  </a:lnTo>
                  <a:lnTo>
                    <a:pt x="78" y="126"/>
                  </a:lnTo>
                  <a:lnTo>
                    <a:pt x="80" y="104"/>
                  </a:lnTo>
                  <a:lnTo>
                    <a:pt x="82" y="84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74" y="22"/>
                  </a:lnTo>
                  <a:lnTo>
                    <a:pt x="66" y="26"/>
                  </a:lnTo>
                  <a:lnTo>
                    <a:pt x="60" y="30"/>
                  </a:lnTo>
                  <a:lnTo>
                    <a:pt x="56" y="36"/>
                  </a:lnTo>
                  <a:lnTo>
                    <a:pt x="52" y="42"/>
                  </a:lnTo>
                  <a:lnTo>
                    <a:pt x="48" y="48"/>
                  </a:lnTo>
                  <a:lnTo>
                    <a:pt x="46" y="56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4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30" y="70"/>
                  </a:lnTo>
                  <a:lnTo>
                    <a:pt x="28" y="68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52"/>
                  </a:lnTo>
                  <a:lnTo>
                    <a:pt x="32" y="40"/>
                  </a:lnTo>
                  <a:lnTo>
                    <a:pt x="38" y="28"/>
                  </a:lnTo>
                  <a:lnTo>
                    <a:pt x="46" y="20"/>
                  </a:lnTo>
                  <a:lnTo>
                    <a:pt x="56" y="12"/>
                  </a:lnTo>
                  <a:lnTo>
                    <a:pt x="66" y="6"/>
                  </a:lnTo>
                  <a:lnTo>
                    <a:pt x="78" y="2"/>
                  </a:lnTo>
                  <a:lnTo>
                    <a:pt x="90" y="0"/>
                  </a:lnTo>
                  <a:lnTo>
                    <a:pt x="100" y="0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106"/>
                  </a:lnTo>
                  <a:lnTo>
                    <a:pt x="94" y="130"/>
                  </a:lnTo>
                  <a:lnTo>
                    <a:pt x="90" y="152"/>
                  </a:lnTo>
                  <a:lnTo>
                    <a:pt x="82" y="174"/>
                  </a:lnTo>
                  <a:lnTo>
                    <a:pt x="72" y="194"/>
                  </a:lnTo>
                  <a:lnTo>
                    <a:pt x="60" y="214"/>
                  </a:lnTo>
                  <a:lnTo>
                    <a:pt x="46" y="234"/>
                  </a:lnTo>
                  <a:lnTo>
                    <a:pt x="32" y="250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2" y="270"/>
                  </a:lnTo>
                  <a:lnTo>
                    <a:pt x="8" y="270"/>
                  </a:lnTo>
                  <a:lnTo>
                    <a:pt x="8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C19F76D8-4C12-4474-AA45-EE7658E0B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5011738"/>
              <a:ext cx="117475" cy="406400"/>
            </a:xfrm>
            <a:custGeom>
              <a:avLst/>
              <a:gdLst>
                <a:gd name="T0" fmla="*/ 74 w 74"/>
                <a:gd name="T1" fmla="*/ 256 h 256"/>
                <a:gd name="T2" fmla="*/ 56 w 74"/>
                <a:gd name="T3" fmla="*/ 256 h 256"/>
                <a:gd name="T4" fmla="*/ 56 w 74"/>
                <a:gd name="T5" fmla="*/ 36 h 256"/>
                <a:gd name="T6" fmla="*/ 56 w 74"/>
                <a:gd name="T7" fmla="*/ 36 h 256"/>
                <a:gd name="T8" fmla="*/ 54 w 74"/>
                <a:gd name="T9" fmla="*/ 30 h 256"/>
                <a:gd name="T10" fmla="*/ 50 w 74"/>
                <a:gd name="T11" fmla="*/ 24 h 256"/>
                <a:gd name="T12" fmla="*/ 44 w 74"/>
                <a:gd name="T13" fmla="*/ 20 h 256"/>
                <a:gd name="T14" fmla="*/ 36 w 74"/>
                <a:gd name="T15" fmla="*/ 18 h 256"/>
                <a:gd name="T16" fmla="*/ 36 w 74"/>
                <a:gd name="T17" fmla="*/ 18 h 256"/>
                <a:gd name="T18" fmla="*/ 30 w 74"/>
                <a:gd name="T19" fmla="*/ 20 h 256"/>
                <a:gd name="T20" fmla="*/ 24 w 74"/>
                <a:gd name="T21" fmla="*/ 24 h 256"/>
                <a:gd name="T22" fmla="*/ 20 w 74"/>
                <a:gd name="T23" fmla="*/ 30 h 256"/>
                <a:gd name="T24" fmla="*/ 18 w 74"/>
                <a:gd name="T25" fmla="*/ 36 h 256"/>
                <a:gd name="T26" fmla="*/ 18 w 74"/>
                <a:gd name="T27" fmla="*/ 192 h 256"/>
                <a:gd name="T28" fmla="*/ 0 w 74"/>
                <a:gd name="T29" fmla="*/ 192 h 256"/>
                <a:gd name="T30" fmla="*/ 0 w 74"/>
                <a:gd name="T31" fmla="*/ 36 h 256"/>
                <a:gd name="T32" fmla="*/ 0 w 74"/>
                <a:gd name="T33" fmla="*/ 36 h 256"/>
                <a:gd name="T34" fmla="*/ 2 w 74"/>
                <a:gd name="T35" fmla="*/ 30 h 256"/>
                <a:gd name="T36" fmla="*/ 4 w 74"/>
                <a:gd name="T37" fmla="*/ 22 h 256"/>
                <a:gd name="T38" fmla="*/ 6 w 74"/>
                <a:gd name="T39" fmla="*/ 16 h 256"/>
                <a:gd name="T40" fmla="*/ 12 w 74"/>
                <a:gd name="T41" fmla="*/ 10 h 256"/>
                <a:gd name="T42" fmla="*/ 16 w 74"/>
                <a:gd name="T43" fmla="*/ 6 h 256"/>
                <a:gd name="T44" fmla="*/ 22 w 74"/>
                <a:gd name="T45" fmla="*/ 2 h 256"/>
                <a:gd name="T46" fmla="*/ 30 w 74"/>
                <a:gd name="T47" fmla="*/ 0 h 256"/>
                <a:gd name="T48" fmla="*/ 36 w 74"/>
                <a:gd name="T49" fmla="*/ 0 h 256"/>
                <a:gd name="T50" fmla="*/ 36 w 74"/>
                <a:gd name="T51" fmla="*/ 0 h 256"/>
                <a:gd name="T52" fmla="*/ 44 w 74"/>
                <a:gd name="T53" fmla="*/ 0 h 256"/>
                <a:gd name="T54" fmla="*/ 50 w 74"/>
                <a:gd name="T55" fmla="*/ 2 h 256"/>
                <a:gd name="T56" fmla="*/ 58 w 74"/>
                <a:gd name="T57" fmla="*/ 6 h 256"/>
                <a:gd name="T58" fmla="*/ 62 w 74"/>
                <a:gd name="T59" fmla="*/ 10 h 256"/>
                <a:gd name="T60" fmla="*/ 66 w 74"/>
                <a:gd name="T61" fmla="*/ 16 h 256"/>
                <a:gd name="T62" fmla="*/ 70 w 74"/>
                <a:gd name="T63" fmla="*/ 22 h 256"/>
                <a:gd name="T64" fmla="*/ 72 w 74"/>
                <a:gd name="T65" fmla="*/ 30 h 256"/>
                <a:gd name="T66" fmla="*/ 74 w 74"/>
                <a:gd name="T67" fmla="*/ 36 h 256"/>
                <a:gd name="T68" fmla="*/ 74 w 74"/>
                <a:gd name="T6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256">
                  <a:moveTo>
                    <a:pt x="74" y="256"/>
                  </a:moveTo>
                  <a:lnTo>
                    <a:pt x="56" y="25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0"/>
                  </a:lnTo>
                  <a:lnTo>
                    <a:pt x="50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0" y="20"/>
                  </a:lnTo>
                  <a:lnTo>
                    <a:pt x="24" y="24"/>
                  </a:lnTo>
                  <a:lnTo>
                    <a:pt x="20" y="30"/>
                  </a:lnTo>
                  <a:lnTo>
                    <a:pt x="18" y="36"/>
                  </a:lnTo>
                  <a:lnTo>
                    <a:pt x="18" y="192"/>
                  </a:lnTo>
                  <a:lnTo>
                    <a:pt x="0" y="19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2" y="30"/>
                  </a:lnTo>
                  <a:lnTo>
                    <a:pt x="74" y="36"/>
                  </a:lnTo>
                  <a:lnTo>
                    <a:pt x="74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2BF940DF-CFE9-42F3-9A7A-F6CC5CC4F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138" y="5011738"/>
              <a:ext cx="114300" cy="304800"/>
            </a:xfrm>
            <a:custGeom>
              <a:avLst/>
              <a:gdLst>
                <a:gd name="T0" fmla="*/ 18 w 72"/>
                <a:gd name="T1" fmla="*/ 192 h 192"/>
                <a:gd name="T2" fmla="*/ 0 w 72"/>
                <a:gd name="T3" fmla="*/ 192 h 192"/>
                <a:gd name="T4" fmla="*/ 0 w 72"/>
                <a:gd name="T5" fmla="*/ 36 h 192"/>
                <a:gd name="T6" fmla="*/ 0 w 72"/>
                <a:gd name="T7" fmla="*/ 36 h 192"/>
                <a:gd name="T8" fmla="*/ 0 w 72"/>
                <a:gd name="T9" fmla="*/ 30 h 192"/>
                <a:gd name="T10" fmla="*/ 2 w 72"/>
                <a:gd name="T11" fmla="*/ 22 h 192"/>
                <a:gd name="T12" fmla="*/ 6 w 72"/>
                <a:gd name="T13" fmla="*/ 16 h 192"/>
                <a:gd name="T14" fmla="*/ 10 w 72"/>
                <a:gd name="T15" fmla="*/ 10 h 192"/>
                <a:gd name="T16" fmla="*/ 16 w 72"/>
                <a:gd name="T17" fmla="*/ 6 h 192"/>
                <a:gd name="T18" fmla="*/ 22 w 72"/>
                <a:gd name="T19" fmla="*/ 2 h 192"/>
                <a:gd name="T20" fmla="*/ 28 w 72"/>
                <a:gd name="T21" fmla="*/ 0 h 192"/>
                <a:gd name="T22" fmla="*/ 36 w 72"/>
                <a:gd name="T23" fmla="*/ 0 h 192"/>
                <a:gd name="T24" fmla="*/ 36 w 72"/>
                <a:gd name="T25" fmla="*/ 0 h 192"/>
                <a:gd name="T26" fmla="*/ 44 w 72"/>
                <a:gd name="T27" fmla="*/ 0 h 192"/>
                <a:gd name="T28" fmla="*/ 50 w 72"/>
                <a:gd name="T29" fmla="*/ 2 h 192"/>
                <a:gd name="T30" fmla="*/ 56 w 72"/>
                <a:gd name="T31" fmla="*/ 6 h 192"/>
                <a:gd name="T32" fmla="*/ 62 w 72"/>
                <a:gd name="T33" fmla="*/ 10 h 192"/>
                <a:gd name="T34" fmla="*/ 66 w 72"/>
                <a:gd name="T35" fmla="*/ 16 h 192"/>
                <a:gd name="T36" fmla="*/ 70 w 72"/>
                <a:gd name="T37" fmla="*/ 22 h 192"/>
                <a:gd name="T38" fmla="*/ 72 w 72"/>
                <a:gd name="T39" fmla="*/ 30 h 192"/>
                <a:gd name="T40" fmla="*/ 72 w 72"/>
                <a:gd name="T41" fmla="*/ 36 h 192"/>
                <a:gd name="T42" fmla="*/ 72 w 72"/>
                <a:gd name="T43" fmla="*/ 192 h 192"/>
                <a:gd name="T44" fmla="*/ 54 w 72"/>
                <a:gd name="T45" fmla="*/ 192 h 192"/>
                <a:gd name="T46" fmla="*/ 54 w 72"/>
                <a:gd name="T47" fmla="*/ 36 h 192"/>
                <a:gd name="T48" fmla="*/ 54 w 72"/>
                <a:gd name="T49" fmla="*/ 36 h 192"/>
                <a:gd name="T50" fmla="*/ 54 w 72"/>
                <a:gd name="T51" fmla="*/ 30 h 192"/>
                <a:gd name="T52" fmla="*/ 50 w 72"/>
                <a:gd name="T53" fmla="*/ 24 h 192"/>
                <a:gd name="T54" fmla="*/ 44 w 72"/>
                <a:gd name="T55" fmla="*/ 20 h 192"/>
                <a:gd name="T56" fmla="*/ 36 w 72"/>
                <a:gd name="T57" fmla="*/ 18 h 192"/>
                <a:gd name="T58" fmla="*/ 36 w 72"/>
                <a:gd name="T59" fmla="*/ 18 h 192"/>
                <a:gd name="T60" fmla="*/ 30 w 72"/>
                <a:gd name="T61" fmla="*/ 20 h 192"/>
                <a:gd name="T62" fmla="*/ 24 w 72"/>
                <a:gd name="T63" fmla="*/ 24 h 192"/>
                <a:gd name="T64" fmla="*/ 20 w 72"/>
                <a:gd name="T65" fmla="*/ 30 h 192"/>
                <a:gd name="T66" fmla="*/ 18 w 72"/>
                <a:gd name="T67" fmla="*/ 36 h 192"/>
                <a:gd name="T68" fmla="*/ 18 w 72"/>
                <a:gd name="T6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192">
                  <a:moveTo>
                    <a:pt x="18" y="192"/>
                  </a:moveTo>
                  <a:lnTo>
                    <a:pt x="0" y="19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4" y="30"/>
                  </a:lnTo>
                  <a:lnTo>
                    <a:pt x="50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0" y="20"/>
                  </a:lnTo>
                  <a:lnTo>
                    <a:pt x="24" y="24"/>
                  </a:lnTo>
                  <a:lnTo>
                    <a:pt x="20" y="30"/>
                  </a:lnTo>
                  <a:lnTo>
                    <a:pt x="18" y="36"/>
                  </a:lnTo>
                  <a:lnTo>
                    <a:pt x="18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CD019682-0930-4198-AB0C-CF0EE0B74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0413" y="5176838"/>
              <a:ext cx="28575" cy="139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D95C5F0A-517C-4AB0-B155-474A3112F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6138" y="5068888"/>
              <a:ext cx="28575" cy="247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Rectangle 30">
              <a:extLst>
                <a:ext uri="{FF2B5EF4-FFF2-40B4-BE49-F238E27FC236}">
                  <a16:creationId xmlns:a16="http://schemas.microsoft.com/office/drawing/2014/main" id="{7A3CF8CC-10C5-473F-BB84-CE4764788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263" y="5614988"/>
              <a:ext cx="28575" cy="276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Rectangle 31">
              <a:extLst>
                <a:ext uri="{FF2B5EF4-FFF2-40B4-BE49-F238E27FC236}">
                  <a16:creationId xmlns:a16="http://schemas.microsoft.com/office/drawing/2014/main" id="{CCC8281D-6718-4F12-99FD-3C51D419C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6313" y="5614988"/>
              <a:ext cx="28575" cy="276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31D0D788-81C8-4C33-937E-32D26DD34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988" y="5253038"/>
              <a:ext cx="69850" cy="377825"/>
            </a:xfrm>
            <a:custGeom>
              <a:avLst/>
              <a:gdLst>
                <a:gd name="T0" fmla="*/ 34 w 44"/>
                <a:gd name="T1" fmla="*/ 238 h 238"/>
                <a:gd name="T2" fmla="*/ 34 w 44"/>
                <a:gd name="T3" fmla="*/ 238 h 238"/>
                <a:gd name="T4" fmla="*/ 30 w 44"/>
                <a:gd name="T5" fmla="*/ 236 h 238"/>
                <a:gd name="T6" fmla="*/ 26 w 44"/>
                <a:gd name="T7" fmla="*/ 232 h 238"/>
                <a:gd name="T8" fmla="*/ 26 w 44"/>
                <a:gd name="T9" fmla="*/ 228 h 238"/>
                <a:gd name="T10" fmla="*/ 26 w 44"/>
                <a:gd name="T11" fmla="*/ 228 h 238"/>
                <a:gd name="T12" fmla="*/ 12 w 44"/>
                <a:gd name="T13" fmla="*/ 186 h 238"/>
                <a:gd name="T14" fmla="*/ 4 w 44"/>
                <a:gd name="T15" fmla="*/ 140 h 238"/>
                <a:gd name="T16" fmla="*/ 0 w 44"/>
                <a:gd name="T17" fmla="*/ 96 h 238"/>
                <a:gd name="T18" fmla="*/ 0 w 44"/>
                <a:gd name="T19" fmla="*/ 50 h 238"/>
                <a:gd name="T20" fmla="*/ 2 w 44"/>
                <a:gd name="T21" fmla="*/ 8 h 238"/>
                <a:gd name="T22" fmla="*/ 2 w 44"/>
                <a:gd name="T23" fmla="*/ 8 h 238"/>
                <a:gd name="T24" fmla="*/ 2 w 44"/>
                <a:gd name="T25" fmla="*/ 6 h 238"/>
                <a:gd name="T26" fmla="*/ 4 w 44"/>
                <a:gd name="T27" fmla="*/ 2 h 238"/>
                <a:gd name="T28" fmla="*/ 8 w 44"/>
                <a:gd name="T29" fmla="*/ 0 h 238"/>
                <a:gd name="T30" fmla="*/ 12 w 44"/>
                <a:gd name="T31" fmla="*/ 0 h 238"/>
                <a:gd name="T32" fmla="*/ 12 w 44"/>
                <a:gd name="T33" fmla="*/ 0 h 238"/>
                <a:gd name="T34" fmla="*/ 14 w 44"/>
                <a:gd name="T35" fmla="*/ 2 h 238"/>
                <a:gd name="T36" fmla="*/ 18 w 44"/>
                <a:gd name="T37" fmla="*/ 4 h 238"/>
                <a:gd name="T38" fmla="*/ 20 w 44"/>
                <a:gd name="T39" fmla="*/ 6 h 238"/>
                <a:gd name="T40" fmla="*/ 20 w 44"/>
                <a:gd name="T41" fmla="*/ 10 h 238"/>
                <a:gd name="T42" fmla="*/ 18 w 44"/>
                <a:gd name="T43" fmla="*/ 52 h 238"/>
                <a:gd name="T44" fmla="*/ 18 w 44"/>
                <a:gd name="T45" fmla="*/ 52 h 238"/>
                <a:gd name="T46" fmla="*/ 18 w 44"/>
                <a:gd name="T47" fmla="*/ 94 h 238"/>
                <a:gd name="T48" fmla="*/ 22 w 44"/>
                <a:gd name="T49" fmla="*/ 138 h 238"/>
                <a:gd name="T50" fmla="*/ 30 w 44"/>
                <a:gd name="T51" fmla="*/ 180 h 238"/>
                <a:gd name="T52" fmla="*/ 42 w 44"/>
                <a:gd name="T53" fmla="*/ 222 h 238"/>
                <a:gd name="T54" fmla="*/ 44 w 44"/>
                <a:gd name="T55" fmla="*/ 226 h 238"/>
                <a:gd name="T56" fmla="*/ 44 w 44"/>
                <a:gd name="T57" fmla="*/ 226 h 238"/>
                <a:gd name="T58" fmla="*/ 44 w 44"/>
                <a:gd name="T59" fmla="*/ 230 h 238"/>
                <a:gd name="T60" fmla="*/ 42 w 44"/>
                <a:gd name="T61" fmla="*/ 232 h 238"/>
                <a:gd name="T62" fmla="*/ 40 w 44"/>
                <a:gd name="T63" fmla="*/ 236 h 238"/>
                <a:gd name="T64" fmla="*/ 38 w 44"/>
                <a:gd name="T65" fmla="*/ 238 h 238"/>
                <a:gd name="T66" fmla="*/ 38 w 44"/>
                <a:gd name="T67" fmla="*/ 238 h 238"/>
                <a:gd name="T68" fmla="*/ 34 w 44"/>
                <a:gd name="T69" fmla="*/ 238 h 238"/>
                <a:gd name="T70" fmla="*/ 34 w 44"/>
                <a:gd name="T7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38">
                  <a:moveTo>
                    <a:pt x="34" y="238"/>
                  </a:moveTo>
                  <a:lnTo>
                    <a:pt x="34" y="238"/>
                  </a:lnTo>
                  <a:lnTo>
                    <a:pt x="30" y="236"/>
                  </a:lnTo>
                  <a:lnTo>
                    <a:pt x="26" y="232"/>
                  </a:lnTo>
                  <a:lnTo>
                    <a:pt x="26" y="228"/>
                  </a:lnTo>
                  <a:lnTo>
                    <a:pt x="26" y="228"/>
                  </a:lnTo>
                  <a:lnTo>
                    <a:pt x="12" y="186"/>
                  </a:lnTo>
                  <a:lnTo>
                    <a:pt x="4" y="140"/>
                  </a:lnTo>
                  <a:lnTo>
                    <a:pt x="0" y="96"/>
                  </a:lnTo>
                  <a:lnTo>
                    <a:pt x="0" y="5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94"/>
                  </a:lnTo>
                  <a:lnTo>
                    <a:pt x="22" y="138"/>
                  </a:lnTo>
                  <a:lnTo>
                    <a:pt x="30" y="180"/>
                  </a:lnTo>
                  <a:lnTo>
                    <a:pt x="42" y="222"/>
                  </a:lnTo>
                  <a:lnTo>
                    <a:pt x="44" y="226"/>
                  </a:lnTo>
                  <a:lnTo>
                    <a:pt x="44" y="226"/>
                  </a:lnTo>
                  <a:lnTo>
                    <a:pt x="44" y="230"/>
                  </a:lnTo>
                  <a:lnTo>
                    <a:pt x="42" y="232"/>
                  </a:lnTo>
                  <a:lnTo>
                    <a:pt x="40" y="236"/>
                  </a:lnTo>
                  <a:lnTo>
                    <a:pt x="38" y="238"/>
                  </a:lnTo>
                  <a:lnTo>
                    <a:pt x="38" y="238"/>
                  </a:lnTo>
                  <a:lnTo>
                    <a:pt x="34" y="238"/>
                  </a:lnTo>
                  <a:lnTo>
                    <a:pt x="34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9A03527C-A48E-4AE1-930E-7C2C47B82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213" y="5389563"/>
              <a:ext cx="222250" cy="158750"/>
            </a:xfrm>
            <a:custGeom>
              <a:avLst/>
              <a:gdLst>
                <a:gd name="T0" fmla="*/ 18 w 140"/>
                <a:gd name="T1" fmla="*/ 100 h 100"/>
                <a:gd name="T2" fmla="*/ 0 w 140"/>
                <a:gd name="T3" fmla="*/ 100 h 100"/>
                <a:gd name="T4" fmla="*/ 0 w 140"/>
                <a:gd name="T5" fmla="*/ 78 h 100"/>
                <a:gd name="T6" fmla="*/ 0 w 140"/>
                <a:gd name="T7" fmla="*/ 78 h 100"/>
                <a:gd name="T8" fmla="*/ 2 w 140"/>
                <a:gd name="T9" fmla="*/ 64 h 100"/>
                <a:gd name="T10" fmla="*/ 6 w 140"/>
                <a:gd name="T11" fmla="*/ 50 h 100"/>
                <a:gd name="T12" fmla="*/ 12 w 140"/>
                <a:gd name="T13" fmla="*/ 38 h 100"/>
                <a:gd name="T14" fmla="*/ 22 w 140"/>
                <a:gd name="T15" fmla="*/ 26 h 100"/>
                <a:gd name="T16" fmla="*/ 32 w 140"/>
                <a:gd name="T17" fmla="*/ 18 h 100"/>
                <a:gd name="T18" fmla="*/ 44 w 140"/>
                <a:gd name="T19" fmla="*/ 10 h 100"/>
                <a:gd name="T20" fmla="*/ 58 w 140"/>
                <a:gd name="T21" fmla="*/ 4 h 100"/>
                <a:gd name="T22" fmla="*/ 72 w 140"/>
                <a:gd name="T23" fmla="*/ 0 h 100"/>
                <a:gd name="T24" fmla="*/ 140 w 140"/>
                <a:gd name="T25" fmla="*/ 0 h 100"/>
                <a:gd name="T26" fmla="*/ 140 w 140"/>
                <a:gd name="T27" fmla="*/ 18 h 100"/>
                <a:gd name="T28" fmla="*/ 74 w 140"/>
                <a:gd name="T29" fmla="*/ 18 h 100"/>
                <a:gd name="T30" fmla="*/ 74 w 140"/>
                <a:gd name="T31" fmla="*/ 18 h 100"/>
                <a:gd name="T32" fmla="*/ 62 w 140"/>
                <a:gd name="T33" fmla="*/ 22 h 100"/>
                <a:gd name="T34" fmla="*/ 52 w 140"/>
                <a:gd name="T35" fmla="*/ 26 h 100"/>
                <a:gd name="T36" fmla="*/ 42 w 140"/>
                <a:gd name="T37" fmla="*/ 32 h 100"/>
                <a:gd name="T38" fmla="*/ 34 w 140"/>
                <a:gd name="T39" fmla="*/ 38 h 100"/>
                <a:gd name="T40" fmla="*/ 28 w 140"/>
                <a:gd name="T41" fmla="*/ 48 h 100"/>
                <a:gd name="T42" fmla="*/ 22 w 140"/>
                <a:gd name="T43" fmla="*/ 56 h 100"/>
                <a:gd name="T44" fmla="*/ 20 w 140"/>
                <a:gd name="T45" fmla="*/ 66 h 100"/>
                <a:gd name="T46" fmla="*/ 18 w 140"/>
                <a:gd name="T47" fmla="*/ 78 h 100"/>
                <a:gd name="T48" fmla="*/ 18 w 140"/>
                <a:gd name="T4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0" h="100">
                  <a:moveTo>
                    <a:pt x="18" y="100"/>
                  </a:moveTo>
                  <a:lnTo>
                    <a:pt x="0" y="10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64"/>
                  </a:lnTo>
                  <a:lnTo>
                    <a:pt x="6" y="50"/>
                  </a:lnTo>
                  <a:lnTo>
                    <a:pt x="12" y="38"/>
                  </a:lnTo>
                  <a:lnTo>
                    <a:pt x="22" y="26"/>
                  </a:lnTo>
                  <a:lnTo>
                    <a:pt x="32" y="18"/>
                  </a:lnTo>
                  <a:lnTo>
                    <a:pt x="44" y="10"/>
                  </a:lnTo>
                  <a:lnTo>
                    <a:pt x="58" y="4"/>
                  </a:lnTo>
                  <a:lnTo>
                    <a:pt x="72" y="0"/>
                  </a:lnTo>
                  <a:lnTo>
                    <a:pt x="140" y="0"/>
                  </a:lnTo>
                  <a:lnTo>
                    <a:pt x="140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62" y="22"/>
                  </a:lnTo>
                  <a:lnTo>
                    <a:pt x="52" y="26"/>
                  </a:lnTo>
                  <a:lnTo>
                    <a:pt x="42" y="32"/>
                  </a:lnTo>
                  <a:lnTo>
                    <a:pt x="34" y="38"/>
                  </a:lnTo>
                  <a:lnTo>
                    <a:pt x="28" y="48"/>
                  </a:lnTo>
                  <a:lnTo>
                    <a:pt x="22" y="56"/>
                  </a:lnTo>
                  <a:lnTo>
                    <a:pt x="20" y="66"/>
                  </a:lnTo>
                  <a:lnTo>
                    <a:pt x="18" y="78"/>
                  </a:lnTo>
                  <a:lnTo>
                    <a:pt x="1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29BFD803-1F1C-4842-AAA3-73D1D5970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288" y="5202238"/>
              <a:ext cx="158750" cy="428625"/>
            </a:xfrm>
            <a:custGeom>
              <a:avLst/>
              <a:gdLst>
                <a:gd name="T0" fmla="*/ 90 w 100"/>
                <a:gd name="T1" fmla="*/ 270 h 270"/>
                <a:gd name="T2" fmla="*/ 84 w 100"/>
                <a:gd name="T3" fmla="*/ 268 h 270"/>
                <a:gd name="T4" fmla="*/ 68 w 100"/>
                <a:gd name="T5" fmla="*/ 250 h 270"/>
                <a:gd name="T6" fmla="*/ 38 w 100"/>
                <a:gd name="T7" fmla="*/ 214 h 270"/>
                <a:gd name="T8" fmla="*/ 18 w 100"/>
                <a:gd name="T9" fmla="*/ 174 h 270"/>
                <a:gd name="T10" fmla="*/ 4 w 100"/>
                <a:gd name="T11" fmla="*/ 130 h 270"/>
                <a:gd name="T12" fmla="*/ 0 w 100"/>
                <a:gd name="T13" fmla="*/ 84 h 270"/>
                <a:gd name="T14" fmla="*/ 8 w 100"/>
                <a:gd name="T15" fmla="*/ 0 h 270"/>
                <a:gd name="T16" fmla="*/ 22 w 100"/>
                <a:gd name="T17" fmla="*/ 2 h 270"/>
                <a:gd name="T18" fmla="*/ 44 w 100"/>
                <a:gd name="T19" fmla="*/ 12 h 270"/>
                <a:gd name="T20" fmla="*/ 60 w 100"/>
                <a:gd name="T21" fmla="*/ 28 h 270"/>
                <a:gd name="T22" fmla="*/ 70 w 100"/>
                <a:gd name="T23" fmla="*/ 52 h 270"/>
                <a:gd name="T24" fmla="*/ 72 w 100"/>
                <a:gd name="T25" fmla="*/ 64 h 270"/>
                <a:gd name="T26" fmla="*/ 70 w 100"/>
                <a:gd name="T27" fmla="*/ 70 h 270"/>
                <a:gd name="T28" fmla="*/ 62 w 100"/>
                <a:gd name="T29" fmla="*/ 72 h 270"/>
                <a:gd name="T30" fmla="*/ 60 w 100"/>
                <a:gd name="T31" fmla="*/ 72 h 270"/>
                <a:gd name="T32" fmla="*/ 54 w 100"/>
                <a:gd name="T33" fmla="*/ 68 h 270"/>
                <a:gd name="T34" fmla="*/ 54 w 100"/>
                <a:gd name="T35" fmla="*/ 64 h 270"/>
                <a:gd name="T36" fmla="*/ 50 w 100"/>
                <a:gd name="T37" fmla="*/ 48 h 270"/>
                <a:gd name="T38" fmla="*/ 44 w 100"/>
                <a:gd name="T39" fmla="*/ 36 h 270"/>
                <a:gd name="T40" fmla="*/ 32 w 100"/>
                <a:gd name="T41" fmla="*/ 26 h 270"/>
                <a:gd name="T42" fmla="*/ 18 w 100"/>
                <a:gd name="T43" fmla="*/ 20 h 270"/>
                <a:gd name="T44" fmla="*/ 18 w 100"/>
                <a:gd name="T45" fmla="*/ 84 h 270"/>
                <a:gd name="T46" fmla="*/ 22 w 100"/>
                <a:gd name="T47" fmla="*/ 126 h 270"/>
                <a:gd name="T48" fmla="*/ 34 w 100"/>
                <a:gd name="T49" fmla="*/ 166 h 270"/>
                <a:gd name="T50" fmla="*/ 54 w 100"/>
                <a:gd name="T51" fmla="*/ 204 h 270"/>
                <a:gd name="T52" fmla="*/ 80 w 100"/>
                <a:gd name="T53" fmla="*/ 238 h 270"/>
                <a:gd name="T54" fmla="*/ 96 w 100"/>
                <a:gd name="T55" fmla="*/ 254 h 270"/>
                <a:gd name="T56" fmla="*/ 100 w 100"/>
                <a:gd name="T57" fmla="*/ 262 h 270"/>
                <a:gd name="T58" fmla="*/ 96 w 100"/>
                <a:gd name="T59" fmla="*/ 268 h 270"/>
                <a:gd name="T60" fmla="*/ 94 w 100"/>
                <a:gd name="T61" fmla="*/ 270 h 270"/>
                <a:gd name="T62" fmla="*/ 90 w 100"/>
                <a:gd name="T6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270">
                  <a:moveTo>
                    <a:pt x="90" y="270"/>
                  </a:moveTo>
                  <a:lnTo>
                    <a:pt x="90" y="270"/>
                  </a:lnTo>
                  <a:lnTo>
                    <a:pt x="86" y="270"/>
                  </a:lnTo>
                  <a:lnTo>
                    <a:pt x="84" y="268"/>
                  </a:lnTo>
                  <a:lnTo>
                    <a:pt x="68" y="250"/>
                  </a:lnTo>
                  <a:lnTo>
                    <a:pt x="68" y="250"/>
                  </a:lnTo>
                  <a:lnTo>
                    <a:pt x="52" y="234"/>
                  </a:lnTo>
                  <a:lnTo>
                    <a:pt x="38" y="214"/>
                  </a:lnTo>
                  <a:lnTo>
                    <a:pt x="26" y="194"/>
                  </a:lnTo>
                  <a:lnTo>
                    <a:pt x="18" y="174"/>
                  </a:lnTo>
                  <a:lnTo>
                    <a:pt x="10" y="152"/>
                  </a:lnTo>
                  <a:lnTo>
                    <a:pt x="4" y="130"/>
                  </a:lnTo>
                  <a:lnTo>
                    <a:pt x="0" y="106"/>
                  </a:lnTo>
                  <a:lnTo>
                    <a:pt x="0" y="8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2" y="2"/>
                  </a:lnTo>
                  <a:lnTo>
                    <a:pt x="34" y="6"/>
                  </a:lnTo>
                  <a:lnTo>
                    <a:pt x="44" y="12"/>
                  </a:lnTo>
                  <a:lnTo>
                    <a:pt x="54" y="20"/>
                  </a:lnTo>
                  <a:lnTo>
                    <a:pt x="60" y="28"/>
                  </a:lnTo>
                  <a:lnTo>
                    <a:pt x="66" y="40"/>
                  </a:lnTo>
                  <a:lnTo>
                    <a:pt x="70" y="52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0" y="70"/>
                  </a:lnTo>
                  <a:lnTo>
                    <a:pt x="66" y="72"/>
                  </a:lnTo>
                  <a:lnTo>
                    <a:pt x="62" y="72"/>
                  </a:lnTo>
                  <a:lnTo>
                    <a:pt x="62" y="72"/>
                  </a:lnTo>
                  <a:lnTo>
                    <a:pt x="60" y="72"/>
                  </a:lnTo>
                  <a:lnTo>
                    <a:pt x="56" y="70"/>
                  </a:lnTo>
                  <a:lnTo>
                    <a:pt x="54" y="68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56"/>
                  </a:lnTo>
                  <a:lnTo>
                    <a:pt x="50" y="48"/>
                  </a:lnTo>
                  <a:lnTo>
                    <a:pt x="48" y="42"/>
                  </a:lnTo>
                  <a:lnTo>
                    <a:pt x="44" y="36"/>
                  </a:lnTo>
                  <a:lnTo>
                    <a:pt x="38" y="30"/>
                  </a:lnTo>
                  <a:lnTo>
                    <a:pt x="32" y="26"/>
                  </a:lnTo>
                  <a:lnTo>
                    <a:pt x="24" y="22"/>
                  </a:lnTo>
                  <a:lnTo>
                    <a:pt x="18" y="20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18" y="104"/>
                  </a:lnTo>
                  <a:lnTo>
                    <a:pt x="22" y="126"/>
                  </a:lnTo>
                  <a:lnTo>
                    <a:pt x="26" y="146"/>
                  </a:lnTo>
                  <a:lnTo>
                    <a:pt x="34" y="166"/>
                  </a:lnTo>
                  <a:lnTo>
                    <a:pt x="42" y="186"/>
                  </a:lnTo>
                  <a:lnTo>
                    <a:pt x="54" y="204"/>
                  </a:lnTo>
                  <a:lnTo>
                    <a:pt x="66" y="222"/>
                  </a:lnTo>
                  <a:lnTo>
                    <a:pt x="80" y="238"/>
                  </a:lnTo>
                  <a:lnTo>
                    <a:pt x="96" y="254"/>
                  </a:lnTo>
                  <a:lnTo>
                    <a:pt x="96" y="254"/>
                  </a:lnTo>
                  <a:lnTo>
                    <a:pt x="98" y="258"/>
                  </a:lnTo>
                  <a:lnTo>
                    <a:pt x="100" y="262"/>
                  </a:lnTo>
                  <a:lnTo>
                    <a:pt x="98" y="264"/>
                  </a:lnTo>
                  <a:lnTo>
                    <a:pt x="96" y="268"/>
                  </a:lnTo>
                  <a:lnTo>
                    <a:pt x="96" y="268"/>
                  </a:lnTo>
                  <a:lnTo>
                    <a:pt x="94" y="270"/>
                  </a:lnTo>
                  <a:lnTo>
                    <a:pt x="90" y="270"/>
                  </a:lnTo>
                  <a:lnTo>
                    <a:pt x="90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35">
              <a:extLst>
                <a:ext uri="{FF2B5EF4-FFF2-40B4-BE49-F238E27FC236}">
                  <a16:creationId xmlns:a16="http://schemas.microsoft.com/office/drawing/2014/main" id="{2B5483CF-7E03-425B-8986-91871C995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5011738"/>
              <a:ext cx="114300" cy="406400"/>
            </a:xfrm>
            <a:custGeom>
              <a:avLst/>
              <a:gdLst>
                <a:gd name="T0" fmla="*/ 18 w 72"/>
                <a:gd name="T1" fmla="*/ 256 h 256"/>
                <a:gd name="T2" fmla="*/ 0 w 72"/>
                <a:gd name="T3" fmla="*/ 256 h 256"/>
                <a:gd name="T4" fmla="*/ 0 w 72"/>
                <a:gd name="T5" fmla="*/ 36 h 256"/>
                <a:gd name="T6" fmla="*/ 0 w 72"/>
                <a:gd name="T7" fmla="*/ 36 h 256"/>
                <a:gd name="T8" fmla="*/ 0 w 72"/>
                <a:gd name="T9" fmla="*/ 30 h 256"/>
                <a:gd name="T10" fmla="*/ 2 w 72"/>
                <a:gd name="T11" fmla="*/ 22 h 256"/>
                <a:gd name="T12" fmla="*/ 6 w 72"/>
                <a:gd name="T13" fmla="*/ 16 h 256"/>
                <a:gd name="T14" fmla="*/ 10 w 72"/>
                <a:gd name="T15" fmla="*/ 10 h 256"/>
                <a:gd name="T16" fmla="*/ 16 w 72"/>
                <a:gd name="T17" fmla="*/ 6 h 256"/>
                <a:gd name="T18" fmla="*/ 22 w 72"/>
                <a:gd name="T19" fmla="*/ 2 h 256"/>
                <a:gd name="T20" fmla="*/ 28 w 72"/>
                <a:gd name="T21" fmla="*/ 0 h 256"/>
                <a:gd name="T22" fmla="*/ 36 w 72"/>
                <a:gd name="T23" fmla="*/ 0 h 256"/>
                <a:gd name="T24" fmla="*/ 36 w 72"/>
                <a:gd name="T25" fmla="*/ 0 h 256"/>
                <a:gd name="T26" fmla="*/ 44 w 72"/>
                <a:gd name="T27" fmla="*/ 0 h 256"/>
                <a:gd name="T28" fmla="*/ 50 w 72"/>
                <a:gd name="T29" fmla="*/ 2 h 256"/>
                <a:gd name="T30" fmla="*/ 56 w 72"/>
                <a:gd name="T31" fmla="*/ 6 h 256"/>
                <a:gd name="T32" fmla="*/ 62 w 72"/>
                <a:gd name="T33" fmla="*/ 10 h 256"/>
                <a:gd name="T34" fmla="*/ 66 w 72"/>
                <a:gd name="T35" fmla="*/ 16 h 256"/>
                <a:gd name="T36" fmla="*/ 70 w 72"/>
                <a:gd name="T37" fmla="*/ 22 h 256"/>
                <a:gd name="T38" fmla="*/ 72 w 72"/>
                <a:gd name="T39" fmla="*/ 30 h 256"/>
                <a:gd name="T40" fmla="*/ 72 w 72"/>
                <a:gd name="T41" fmla="*/ 36 h 256"/>
                <a:gd name="T42" fmla="*/ 72 w 72"/>
                <a:gd name="T43" fmla="*/ 192 h 256"/>
                <a:gd name="T44" fmla="*/ 54 w 72"/>
                <a:gd name="T45" fmla="*/ 192 h 256"/>
                <a:gd name="T46" fmla="*/ 54 w 72"/>
                <a:gd name="T47" fmla="*/ 36 h 256"/>
                <a:gd name="T48" fmla="*/ 54 w 72"/>
                <a:gd name="T49" fmla="*/ 36 h 256"/>
                <a:gd name="T50" fmla="*/ 52 w 72"/>
                <a:gd name="T51" fmla="*/ 30 h 256"/>
                <a:gd name="T52" fmla="*/ 48 w 72"/>
                <a:gd name="T53" fmla="*/ 24 h 256"/>
                <a:gd name="T54" fmla="*/ 44 w 72"/>
                <a:gd name="T55" fmla="*/ 20 h 256"/>
                <a:gd name="T56" fmla="*/ 36 w 72"/>
                <a:gd name="T57" fmla="*/ 18 h 256"/>
                <a:gd name="T58" fmla="*/ 36 w 72"/>
                <a:gd name="T59" fmla="*/ 18 h 256"/>
                <a:gd name="T60" fmla="*/ 28 w 72"/>
                <a:gd name="T61" fmla="*/ 20 h 256"/>
                <a:gd name="T62" fmla="*/ 24 w 72"/>
                <a:gd name="T63" fmla="*/ 24 h 256"/>
                <a:gd name="T64" fmla="*/ 20 w 72"/>
                <a:gd name="T65" fmla="*/ 30 h 256"/>
                <a:gd name="T66" fmla="*/ 18 w 72"/>
                <a:gd name="T67" fmla="*/ 36 h 256"/>
                <a:gd name="T68" fmla="*/ 18 w 72"/>
                <a:gd name="T6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256">
                  <a:moveTo>
                    <a:pt x="18" y="256"/>
                  </a:moveTo>
                  <a:lnTo>
                    <a:pt x="0" y="25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2" y="30"/>
                  </a:lnTo>
                  <a:lnTo>
                    <a:pt x="48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0" y="30"/>
                  </a:lnTo>
                  <a:lnTo>
                    <a:pt x="18" y="36"/>
                  </a:lnTo>
                  <a:lnTo>
                    <a:pt x="1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0316C78A-413F-4C66-BBC3-622E5CE22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2738" y="5011738"/>
              <a:ext cx="117475" cy="304800"/>
            </a:xfrm>
            <a:custGeom>
              <a:avLst/>
              <a:gdLst>
                <a:gd name="T0" fmla="*/ 0 w 74"/>
                <a:gd name="T1" fmla="*/ 192 h 192"/>
                <a:gd name="T2" fmla="*/ 0 w 74"/>
                <a:gd name="T3" fmla="*/ 36 h 192"/>
                <a:gd name="T4" fmla="*/ 0 w 74"/>
                <a:gd name="T5" fmla="*/ 36 h 192"/>
                <a:gd name="T6" fmla="*/ 2 w 74"/>
                <a:gd name="T7" fmla="*/ 30 h 192"/>
                <a:gd name="T8" fmla="*/ 4 w 74"/>
                <a:gd name="T9" fmla="*/ 22 h 192"/>
                <a:gd name="T10" fmla="*/ 6 w 74"/>
                <a:gd name="T11" fmla="*/ 16 h 192"/>
                <a:gd name="T12" fmla="*/ 10 w 74"/>
                <a:gd name="T13" fmla="*/ 10 h 192"/>
                <a:gd name="T14" fmla="*/ 16 w 74"/>
                <a:gd name="T15" fmla="*/ 6 h 192"/>
                <a:gd name="T16" fmla="*/ 22 w 74"/>
                <a:gd name="T17" fmla="*/ 2 h 192"/>
                <a:gd name="T18" fmla="*/ 30 w 74"/>
                <a:gd name="T19" fmla="*/ 0 h 192"/>
                <a:gd name="T20" fmla="*/ 36 w 74"/>
                <a:gd name="T21" fmla="*/ 0 h 192"/>
                <a:gd name="T22" fmla="*/ 36 w 74"/>
                <a:gd name="T23" fmla="*/ 0 h 192"/>
                <a:gd name="T24" fmla="*/ 44 w 74"/>
                <a:gd name="T25" fmla="*/ 0 h 192"/>
                <a:gd name="T26" fmla="*/ 50 w 74"/>
                <a:gd name="T27" fmla="*/ 2 h 192"/>
                <a:gd name="T28" fmla="*/ 56 w 74"/>
                <a:gd name="T29" fmla="*/ 6 h 192"/>
                <a:gd name="T30" fmla="*/ 62 w 74"/>
                <a:gd name="T31" fmla="*/ 10 h 192"/>
                <a:gd name="T32" fmla="*/ 66 w 74"/>
                <a:gd name="T33" fmla="*/ 16 h 192"/>
                <a:gd name="T34" fmla="*/ 70 w 74"/>
                <a:gd name="T35" fmla="*/ 22 h 192"/>
                <a:gd name="T36" fmla="*/ 72 w 74"/>
                <a:gd name="T37" fmla="*/ 30 h 192"/>
                <a:gd name="T38" fmla="*/ 72 w 74"/>
                <a:gd name="T39" fmla="*/ 36 h 192"/>
                <a:gd name="T40" fmla="*/ 74 w 74"/>
                <a:gd name="T41" fmla="*/ 192 h 192"/>
                <a:gd name="T42" fmla="*/ 56 w 74"/>
                <a:gd name="T43" fmla="*/ 192 h 192"/>
                <a:gd name="T44" fmla="*/ 54 w 74"/>
                <a:gd name="T45" fmla="*/ 36 h 192"/>
                <a:gd name="T46" fmla="*/ 54 w 74"/>
                <a:gd name="T47" fmla="*/ 36 h 192"/>
                <a:gd name="T48" fmla="*/ 54 w 74"/>
                <a:gd name="T49" fmla="*/ 30 h 192"/>
                <a:gd name="T50" fmla="*/ 50 w 74"/>
                <a:gd name="T51" fmla="*/ 24 h 192"/>
                <a:gd name="T52" fmla="*/ 44 w 74"/>
                <a:gd name="T53" fmla="*/ 20 h 192"/>
                <a:gd name="T54" fmla="*/ 36 w 74"/>
                <a:gd name="T55" fmla="*/ 18 h 192"/>
                <a:gd name="T56" fmla="*/ 36 w 74"/>
                <a:gd name="T57" fmla="*/ 18 h 192"/>
                <a:gd name="T58" fmla="*/ 30 w 74"/>
                <a:gd name="T59" fmla="*/ 20 h 192"/>
                <a:gd name="T60" fmla="*/ 24 w 74"/>
                <a:gd name="T61" fmla="*/ 24 h 192"/>
                <a:gd name="T62" fmla="*/ 20 w 74"/>
                <a:gd name="T63" fmla="*/ 30 h 192"/>
                <a:gd name="T64" fmla="*/ 18 w 74"/>
                <a:gd name="T65" fmla="*/ 36 h 192"/>
                <a:gd name="T66" fmla="*/ 18 w 74"/>
                <a:gd name="T67" fmla="*/ 192 h 192"/>
                <a:gd name="T68" fmla="*/ 0 w 74"/>
                <a:gd name="T6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192">
                  <a:moveTo>
                    <a:pt x="0" y="192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4" y="192"/>
                  </a:lnTo>
                  <a:lnTo>
                    <a:pt x="56" y="19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4" y="30"/>
                  </a:lnTo>
                  <a:lnTo>
                    <a:pt x="50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0" y="20"/>
                  </a:lnTo>
                  <a:lnTo>
                    <a:pt x="24" y="24"/>
                  </a:lnTo>
                  <a:lnTo>
                    <a:pt x="20" y="30"/>
                  </a:lnTo>
                  <a:lnTo>
                    <a:pt x="18" y="36"/>
                  </a:lnTo>
                  <a:lnTo>
                    <a:pt x="18" y="192"/>
                  </a:lnTo>
                  <a:lnTo>
                    <a:pt x="0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4C6F08E6-FCFA-4223-9754-76B7551B3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363" y="5176838"/>
              <a:ext cx="28575" cy="139700"/>
            </a:xfrm>
            <a:custGeom>
              <a:avLst/>
              <a:gdLst>
                <a:gd name="T0" fmla="*/ 18 w 18"/>
                <a:gd name="T1" fmla="*/ 88 h 88"/>
                <a:gd name="T2" fmla="*/ 0 w 18"/>
                <a:gd name="T3" fmla="*/ 86 h 88"/>
                <a:gd name="T4" fmla="*/ 0 w 18"/>
                <a:gd name="T5" fmla="*/ 0 h 88"/>
                <a:gd name="T6" fmla="*/ 18 w 18"/>
                <a:gd name="T7" fmla="*/ 0 h 88"/>
                <a:gd name="T8" fmla="*/ 18 w 18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8">
                  <a:moveTo>
                    <a:pt x="18" y="88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7C5BBFA1-6CAF-4642-9B21-7ADB7D6BD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3" y="5027613"/>
              <a:ext cx="38100" cy="288925"/>
            </a:xfrm>
            <a:custGeom>
              <a:avLst/>
              <a:gdLst>
                <a:gd name="T0" fmla="*/ 2 w 24"/>
                <a:gd name="T1" fmla="*/ 182 h 182"/>
                <a:gd name="T2" fmla="*/ 0 w 24"/>
                <a:gd name="T3" fmla="*/ 26 h 182"/>
                <a:gd name="T4" fmla="*/ 0 w 24"/>
                <a:gd name="T5" fmla="*/ 26 h 182"/>
                <a:gd name="T6" fmla="*/ 2 w 24"/>
                <a:gd name="T7" fmla="*/ 20 h 182"/>
                <a:gd name="T8" fmla="*/ 4 w 24"/>
                <a:gd name="T9" fmla="*/ 12 h 182"/>
                <a:gd name="T10" fmla="*/ 6 w 24"/>
                <a:gd name="T11" fmla="*/ 6 h 182"/>
                <a:gd name="T12" fmla="*/ 12 w 24"/>
                <a:gd name="T13" fmla="*/ 0 h 182"/>
                <a:gd name="T14" fmla="*/ 24 w 24"/>
                <a:gd name="T15" fmla="*/ 14 h 182"/>
                <a:gd name="T16" fmla="*/ 24 w 24"/>
                <a:gd name="T17" fmla="*/ 14 h 182"/>
                <a:gd name="T18" fmla="*/ 20 w 24"/>
                <a:gd name="T19" fmla="*/ 20 h 182"/>
                <a:gd name="T20" fmla="*/ 18 w 24"/>
                <a:gd name="T21" fmla="*/ 26 h 182"/>
                <a:gd name="T22" fmla="*/ 20 w 24"/>
                <a:gd name="T23" fmla="*/ 182 h 182"/>
                <a:gd name="T24" fmla="*/ 2 w 24"/>
                <a:gd name="T2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82">
                  <a:moveTo>
                    <a:pt x="2" y="182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4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20"/>
                  </a:lnTo>
                  <a:lnTo>
                    <a:pt x="18" y="26"/>
                  </a:lnTo>
                  <a:lnTo>
                    <a:pt x="20" y="182"/>
                  </a:lnTo>
                  <a:lnTo>
                    <a:pt x="2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Rectangle 39">
              <a:extLst>
                <a:ext uri="{FF2B5EF4-FFF2-40B4-BE49-F238E27FC236}">
                  <a16:creationId xmlns:a16="http://schemas.microsoft.com/office/drawing/2014/main" id="{11116ED2-9035-49BD-94D8-0221A37FC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4513" y="5614988"/>
              <a:ext cx="28575" cy="276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Rectangle 40">
              <a:extLst>
                <a:ext uri="{FF2B5EF4-FFF2-40B4-BE49-F238E27FC236}">
                  <a16:creationId xmlns:a16="http://schemas.microsoft.com/office/drawing/2014/main" id="{3803DDD8-14CA-42B7-A9AB-1B294AA50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1463" y="5614988"/>
              <a:ext cx="28575" cy="276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57800EA6-B5DB-42A7-B47E-8EC19E414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513" y="5253038"/>
              <a:ext cx="69850" cy="377825"/>
            </a:xfrm>
            <a:custGeom>
              <a:avLst/>
              <a:gdLst>
                <a:gd name="T0" fmla="*/ 8 w 44"/>
                <a:gd name="T1" fmla="*/ 238 h 238"/>
                <a:gd name="T2" fmla="*/ 8 w 44"/>
                <a:gd name="T3" fmla="*/ 238 h 238"/>
                <a:gd name="T4" fmla="*/ 6 w 44"/>
                <a:gd name="T5" fmla="*/ 238 h 238"/>
                <a:gd name="T6" fmla="*/ 6 w 44"/>
                <a:gd name="T7" fmla="*/ 238 h 238"/>
                <a:gd name="T8" fmla="*/ 2 w 44"/>
                <a:gd name="T9" fmla="*/ 236 h 238"/>
                <a:gd name="T10" fmla="*/ 0 w 44"/>
                <a:gd name="T11" fmla="*/ 232 h 238"/>
                <a:gd name="T12" fmla="*/ 0 w 44"/>
                <a:gd name="T13" fmla="*/ 230 h 238"/>
                <a:gd name="T14" fmla="*/ 0 w 44"/>
                <a:gd name="T15" fmla="*/ 226 h 238"/>
                <a:gd name="T16" fmla="*/ 0 w 44"/>
                <a:gd name="T17" fmla="*/ 222 h 238"/>
                <a:gd name="T18" fmla="*/ 0 w 44"/>
                <a:gd name="T19" fmla="*/ 222 h 238"/>
                <a:gd name="T20" fmla="*/ 12 w 44"/>
                <a:gd name="T21" fmla="*/ 180 h 238"/>
                <a:gd name="T22" fmla="*/ 20 w 44"/>
                <a:gd name="T23" fmla="*/ 138 h 238"/>
                <a:gd name="T24" fmla="*/ 26 w 44"/>
                <a:gd name="T25" fmla="*/ 94 h 238"/>
                <a:gd name="T26" fmla="*/ 26 w 44"/>
                <a:gd name="T27" fmla="*/ 52 h 238"/>
                <a:gd name="T28" fmla="*/ 24 w 44"/>
                <a:gd name="T29" fmla="*/ 10 h 238"/>
                <a:gd name="T30" fmla="*/ 24 w 44"/>
                <a:gd name="T31" fmla="*/ 10 h 238"/>
                <a:gd name="T32" fmla="*/ 24 w 44"/>
                <a:gd name="T33" fmla="*/ 6 h 238"/>
                <a:gd name="T34" fmla="*/ 26 w 44"/>
                <a:gd name="T35" fmla="*/ 4 h 238"/>
                <a:gd name="T36" fmla="*/ 28 w 44"/>
                <a:gd name="T37" fmla="*/ 2 h 238"/>
                <a:gd name="T38" fmla="*/ 32 w 44"/>
                <a:gd name="T39" fmla="*/ 0 h 238"/>
                <a:gd name="T40" fmla="*/ 32 w 44"/>
                <a:gd name="T41" fmla="*/ 0 h 238"/>
                <a:gd name="T42" fmla="*/ 36 w 44"/>
                <a:gd name="T43" fmla="*/ 0 h 238"/>
                <a:gd name="T44" fmla="*/ 38 w 44"/>
                <a:gd name="T45" fmla="*/ 2 h 238"/>
                <a:gd name="T46" fmla="*/ 40 w 44"/>
                <a:gd name="T47" fmla="*/ 6 h 238"/>
                <a:gd name="T48" fmla="*/ 42 w 44"/>
                <a:gd name="T49" fmla="*/ 8 h 238"/>
                <a:gd name="T50" fmla="*/ 44 w 44"/>
                <a:gd name="T51" fmla="*/ 50 h 238"/>
                <a:gd name="T52" fmla="*/ 44 w 44"/>
                <a:gd name="T53" fmla="*/ 50 h 238"/>
                <a:gd name="T54" fmla="*/ 44 w 44"/>
                <a:gd name="T55" fmla="*/ 96 h 238"/>
                <a:gd name="T56" fmla="*/ 38 w 44"/>
                <a:gd name="T57" fmla="*/ 140 h 238"/>
                <a:gd name="T58" fmla="*/ 30 w 44"/>
                <a:gd name="T59" fmla="*/ 186 h 238"/>
                <a:gd name="T60" fmla="*/ 18 w 44"/>
                <a:gd name="T61" fmla="*/ 228 h 238"/>
                <a:gd name="T62" fmla="*/ 16 w 44"/>
                <a:gd name="T63" fmla="*/ 232 h 238"/>
                <a:gd name="T64" fmla="*/ 16 w 44"/>
                <a:gd name="T65" fmla="*/ 232 h 238"/>
                <a:gd name="T66" fmla="*/ 14 w 44"/>
                <a:gd name="T67" fmla="*/ 236 h 238"/>
                <a:gd name="T68" fmla="*/ 8 w 44"/>
                <a:gd name="T69" fmla="*/ 238 h 238"/>
                <a:gd name="T70" fmla="*/ 8 w 44"/>
                <a:gd name="T7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38">
                  <a:moveTo>
                    <a:pt x="8" y="238"/>
                  </a:moveTo>
                  <a:lnTo>
                    <a:pt x="8" y="238"/>
                  </a:lnTo>
                  <a:lnTo>
                    <a:pt x="6" y="238"/>
                  </a:lnTo>
                  <a:lnTo>
                    <a:pt x="6" y="238"/>
                  </a:lnTo>
                  <a:lnTo>
                    <a:pt x="2" y="236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6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2" y="180"/>
                  </a:lnTo>
                  <a:lnTo>
                    <a:pt x="20" y="138"/>
                  </a:lnTo>
                  <a:lnTo>
                    <a:pt x="26" y="94"/>
                  </a:lnTo>
                  <a:lnTo>
                    <a:pt x="26" y="5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40" y="6"/>
                  </a:lnTo>
                  <a:lnTo>
                    <a:pt x="42" y="8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96"/>
                  </a:lnTo>
                  <a:lnTo>
                    <a:pt x="38" y="140"/>
                  </a:lnTo>
                  <a:lnTo>
                    <a:pt x="30" y="186"/>
                  </a:lnTo>
                  <a:lnTo>
                    <a:pt x="18" y="228"/>
                  </a:lnTo>
                  <a:lnTo>
                    <a:pt x="16" y="232"/>
                  </a:lnTo>
                  <a:lnTo>
                    <a:pt x="16" y="232"/>
                  </a:lnTo>
                  <a:lnTo>
                    <a:pt x="14" y="236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42936468-03D7-4E35-BB0E-66EBC9F6E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713" y="5389563"/>
              <a:ext cx="222250" cy="158750"/>
            </a:xfrm>
            <a:custGeom>
              <a:avLst/>
              <a:gdLst>
                <a:gd name="T0" fmla="*/ 140 w 140"/>
                <a:gd name="T1" fmla="*/ 100 h 100"/>
                <a:gd name="T2" fmla="*/ 122 w 140"/>
                <a:gd name="T3" fmla="*/ 100 h 100"/>
                <a:gd name="T4" fmla="*/ 122 w 140"/>
                <a:gd name="T5" fmla="*/ 78 h 100"/>
                <a:gd name="T6" fmla="*/ 122 w 140"/>
                <a:gd name="T7" fmla="*/ 78 h 100"/>
                <a:gd name="T8" fmla="*/ 122 w 140"/>
                <a:gd name="T9" fmla="*/ 66 h 100"/>
                <a:gd name="T10" fmla="*/ 118 w 140"/>
                <a:gd name="T11" fmla="*/ 56 h 100"/>
                <a:gd name="T12" fmla="*/ 112 w 140"/>
                <a:gd name="T13" fmla="*/ 48 h 100"/>
                <a:gd name="T14" fmla="*/ 106 w 140"/>
                <a:gd name="T15" fmla="*/ 38 h 100"/>
                <a:gd name="T16" fmla="*/ 98 w 140"/>
                <a:gd name="T17" fmla="*/ 32 h 100"/>
                <a:gd name="T18" fmla="*/ 88 w 140"/>
                <a:gd name="T19" fmla="*/ 26 h 100"/>
                <a:gd name="T20" fmla="*/ 78 w 140"/>
                <a:gd name="T21" fmla="*/ 22 h 100"/>
                <a:gd name="T22" fmla="*/ 66 w 140"/>
                <a:gd name="T23" fmla="*/ 18 h 100"/>
                <a:gd name="T24" fmla="*/ 0 w 140"/>
                <a:gd name="T25" fmla="*/ 18 h 100"/>
                <a:gd name="T26" fmla="*/ 0 w 140"/>
                <a:gd name="T27" fmla="*/ 0 h 100"/>
                <a:gd name="T28" fmla="*/ 68 w 140"/>
                <a:gd name="T29" fmla="*/ 0 h 100"/>
                <a:gd name="T30" fmla="*/ 68 w 140"/>
                <a:gd name="T31" fmla="*/ 0 h 100"/>
                <a:gd name="T32" fmla="*/ 82 w 140"/>
                <a:gd name="T33" fmla="*/ 4 h 100"/>
                <a:gd name="T34" fmla="*/ 96 w 140"/>
                <a:gd name="T35" fmla="*/ 10 h 100"/>
                <a:gd name="T36" fmla="*/ 108 w 140"/>
                <a:gd name="T37" fmla="*/ 18 h 100"/>
                <a:gd name="T38" fmla="*/ 120 w 140"/>
                <a:gd name="T39" fmla="*/ 26 h 100"/>
                <a:gd name="T40" fmla="*/ 128 w 140"/>
                <a:gd name="T41" fmla="*/ 38 h 100"/>
                <a:gd name="T42" fmla="*/ 134 w 140"/>
                <a:gd name="T43" fmla="*/ 50 h 100"/>
                <a:gd name="T44" fmla="*/ 138 w 140"/>
                <a:gd name="T45" fmla="*/ 64 h 100"/>
                <a:gd name="T46" fmla="*/ 140 w 140"/>
                <a:gd name="T47" fmla="*/ 78 h 100"/>
                <a:gd name="T48" fmla="*/ 140 w 140"/>
                <a:gd name="T4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0" h="100">
                  <a:moveTo>
                    <a:pt x="140" y="100"/>
                  </a:moveTo>
                  <a:lnTo>
                    <a:pt x="122" y="100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2" y="66"/>
                  </a:lnTo>
                  <a:lnTo>
                    <a:pt x="118" y="56"/>
                  </a:lnTo>
                  <a:lnTo>
                    <a:pt x="112" y="48"/>
                  </a:lnTo>
                  <a:lnTo>
                    <a:pt x="106" y="38"/>
                  </a:lnTo>
                  <a:lnTo>
                    <a:pt x="98" y="32"/>
                  </a:lnTo>
                  <a:lnTo>
                    <a:pt x="88" y="26"/>
                  </a:lnTo>
                  <a:lnTo>
                    <a:pt x="78" y="22"/>
                  </a:lnTo>
                  <a:lnTo>
                    <a:pt x="66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4"/>
                  </a:lnTo>
                  <a:lnTo>
                    <a:pt x="96" y="10"/>
                  </a:lnTo>
                  <a:lnTo>
                    <a:pt x="108" y="18"/>
                  </a:lnTo>
                  <a:lnTo>
                    <a:pt x="120" y="26"/>
                  </a:lnTo>
                  <a:lnTo>
                    <a:pt x="128" y="38"/>
                  </a:lnTo>
                  <a:lnTo>
                    <a:pt x="134" y="50"/>
                  </a:lnTo>
                  <a:lnTo>
                    <a:pt x="138" y="64"/>
                  </a:lnTo>
                  <a:lnTo>
                    <a:pt x="140" y="78"/>
                  </a:lnTo>
                  <a:lnTo>
                    <a:pt x="14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94006888-BBBB-4EAC-8210-BCB80CCBF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713" y="4919663"/>
              <a:ext cx="241300" cy="244475"/>
            </a:xfrm>
            <a:custGeom>
              <a:avLst/>
              <a:gdLst>
                <a:gd name="T0" fmla="*/ 110 w 152"/>
                <a:gd name="T1" fmla="*/ 154 h 154"/>
                <a:gd name="T2" fmla="*/ 110 w 152"/>
                <a:gd name="T3" fmla="*/ 154 h 154"/>
                <a:gd name="T4" fmla="*/ 108 w 152"/>
                <a:gd name="T5" fmla="*/ 154 h 154"/>
                <a:gd name="T6" fmla="*/ 104 w 152"/>
                <a:gd name="T7" fmla="*/ 152 h 154"/>
                <a:gd name="T8" fmla="*/ 104 w 152"/>
                <a:gd name="T9" fmla="*/ 152 h 154"/>
                <a:gd name="T10" fmla="*/ 102 w 152"/>
                <a:gd name="T11" fmla="*/ 148 h 154"/>
                <a:gd name="T12" fmla="*/ 102 w 152"/>
                <a:gd name="T13" fmla="*/ 146 h 154"/>
                <a:gd name="T14" fmla="*/ 102 w 152"/>
                <a:gd name="T15" fmla="*/ 142 h 154"/>
                <a:gd name="T16" fmla="*/ 104 w 152"/>
                <a:gd name="T17" fmla="*/ 140 h 154"/>
                <a:gd name="T18" fmla="*/ 104 w 152"/>
                <a:gd name="T19" fmla="*/ 140 h 154"/>
                <a:gd name="T20" fmla="*/ 118 w 152"/>
                <a:gd name="T21" fmla="*/ 126 h 154"/>
                <a:gd name="T22" fmla="*/ 126 w 152"/>
                <a:gd name="T23" fmla="*/ 112 h 154"/>
                <a:gd name="T24" fmla="*/ 132 w 152"/>
                <a:gd name="T25" fmla="*/ 98 h 154"/>
                <a:gd name="T26" fmla="*/ 134 w 152"/>
                <a:gd name="T27" fmla="*/ 84 h 154"/>
                <a:gd name="T28" fmla="*/ 134 w 152"/>
                <a:gd name="T29" fmla="*/ 84 h 154"/>
                <a:gd name="T30" fmla="*/ 132 w 152"/>
                <a:gd name="T31" fmla="*/ 70 h 154"/>
                <a:gd name="T32" fmla="*/ 128 w 152"/>
                <a:gd name="T33" fmla="*/ 58 h 154"/>
                <a:gd name="T34" fmla="*/ 122 w 152"/>
                <a:gd name="T35" fmla="*/ 46 h 154"/>
                <a:gd name="T36" fmla="*/ 114 w 152"/>
                <a:gd name="T37" fmla="*/ 36 h 154"/>
                <a:gd name="T38" fmla="*/ 104 w 152"/>
                <a:gd name="T39" fmla="*/ 28 h 154"/>
                <a:gd name="T40" fmla="*/ 92 w 152"/>
                <a:gd name="T41" fmla="*/ 22 h 154"/>
                <a:gd name="T42" fmla="*/ 80 w 152"/>
                <a:gd name="T43" fmla="*/ 18 h 154"/>
                <a:gd name="T44" fmla="*/ 66 w 152"/>
                <a:gd name="T45" fmla="*/ 18 h 154"/>
                <a:gd name="T46" fmla="*/ 66 w 152"/>
                <a:gd name="T47" fmla="*/ 18 h 154"/>
                <a:gd name="T48" fmla="*/ 52 w 152"/>
                <a:gd name="T49" fmla="*/ 18 h 154"/>
                <a:gd name="T50" fmla="*/ 40 w 152"/>
                <a:gd name="T51" fmla="*/ 24 h 154"/>
                <a:gd name="T52" fmla="*/ 26 w 152"/>
                <a:gd name="T53" fmla="*/ 30 h 154"/>
                <a:gd name="T54" fmla="*/ 16 w 152"/>
                <a:gd name="T55" fmla="*/ 40 h 154"/>
                <a:gd name="T56" fmla="*/ 16 w 152"/>
                <a:gd name="T57" fmla="*/ 40 h 154"/>
                <a:gd name="T58" fmla="*/ 14 w 152"/>
                <a:gd name="T59" fmla="*/ 42 h 154"/>
                <a:gd name="T60" fmla="*/ 10 w 152"/>
                <a:gd name="T61" fmla="*/ 44 h 154"/>
                <a:gd name="T62" fmla="*/ 6 w 152"/>
                <a:gd name="T63" fmla="*/ 44 h 154"/>
                <a:gd name="T64" fmla="*/ 4 w 152"/>
                <a:gd name="T65" fmla="*/ 42 h 154"/>
                <a:gd name="T66" fmla="*/ 4 w 152"/>
                <a:gd name="T67" fmla="*/ 42 h 154"/>
                <a:gd name="T68" fmla="*/ 2 w 152"/>
                <a:gd name="T69" fmla="*/ 38 h 154"/>
                <a:gd name="T70" fmla="*/ 0 w 152"/>
                <a:gd name="T71" fmla="*/ 36 h 154"/>
                <a:gd name="T72" fmla="*/ 2 w 152"/>
                <a:gd name="T73" fmla="*/ 32 h 154"/>
                <a:gd name="T74" fmla="*/ 2 w 152"/>
                <a:gd name="T75" fmla="*/ 28 h 154"/>
                <a:gd name="T76" fmla="*/ 2 w 152"/>
                <a:gd name="T77" fmla="*/ 28 h 154"/>
                <a:gd name="T78" fmla="*/ 16 w 152"/>
                <a:gd name="T79" fmla="*/ 16 h 154"/>
                <a:gd name="T80" fmla="*/ 32 w 152"/>
                <a:gd name="T81" fmla="*/ 8 h 154"/>
                <a:gd name="T82" fmla="*/ 48 w 152"/>
                <a:gd name="T83" fmla="*/ 2 h 154"/>
                <a:gd name="T84" fmla="*/ 66 w 152"/>
                <a:gd name="T85" fmla="*/ 0 h 154"/>
                <a:gd name="T86" fmla="*/ 66 w 152"/>
                <a:gd name="T87" fmla="*/ 0 h 154"/>
                <a:gd name="T88" fmla="*/ 84 w 152"/>
                <a:gd name="T89" fmla="*/ 2 h 154"/>
                <a:gd name="T90" fmla="*/ 100 w 152"/>
                <a:gd name="T91" fmla="*/ 6 h 154"/>
                <a:gd name="T92" fmla="*/ 114 w 152"/>
                <a:gd name="T93" fmla="*/ 14 h 154"/>
                <a:gd name="T94" fmla="*/ 126 w 152"/>
                <a:gd name="T95" fmla="*/ 24 h 154"/>
                <a:gd name="T96" fmla="*/ 138 w 152"/>
                <a:gd name="T97" fmla="*/ 36 h 154"/>
                <a:gd name="T98" fmla="*/ 146 w 152"/>
                <a:gd name="T99" fmla="*/ 52 h 154"/>
                <a:gd name="T100" fmla="*/ 150 w 152"/>
                <a:gd name="T101" fmla="*/ 68 h 154"/>
                <a:gd name="T102" fmla="*/ 152 w 152"/>
                <a:gd name="T103" fmla="*/ 84 h 154"/>
                <a:gd name="T104" fmla="*/ 152 w 152"/>
                <a:gd name="T105" fmla="*/ 84 h 154"/>
                <a:gd name="T106" fmla="*/ 150 w 152"/>
                <a:gd name="T107" fmla="*/ 102 h 154"/>
                <a:gd name="T108" fmla="*/ 142 w 152"/>
                <a:gd name="T109" fmla="*/ 120 h 154"/>
                <a:gd name="T110" fmla="*/ 132 w 152"/>
                <a:gd name="T111" fmla="*/ 138 h 154"/>
                <a:gd name="T112" fmla="*/ 116 w 152"/>
                <a:gd name="T113" fmla="*/ 152 h 154"/>
                <a:gd name="T114" fmla="*/ 116 w 152"/>
                <a:gd name="T115" fmla="*/ 152 h 154"/>
                <a:gd name="T116" fmla="*/ 110 w 152"/>
                <a:gd name="T117" fmla="*/ 154 h 154"/>
                <a:gd name="T118" fmla="*/ 110 w 152"/>
                <a:gd name="T11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" h="154">
                  <a:moveTo>
                    <a:pt x="110" y="154"/>
                  </a:moveTo>
                  <a:lnTo>
                    <a:pt x="110" y="154"/>
                  </a:lnTo>
                  <a:lnTo>
                    <a:pt x="108" y="154"/>
                  </a:lnTo>
                  <a:lnTo>
                    <a:pt x="104" y="152"/>
                  </a:lnTo>
                  <a:lnTo>
                    <a:pt x="104" y="152"/>
                  </a:lnTo>
                  <a:lnTo>
                    <a:pt x="102" y="148"/>
                  </a:lnTo>
                  <a:lnTo>
                    <a:pt x="102" y="146"/>
                  </a:lnTo>
                  <a:lnTo>
                    <a:pt x="102" y="142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18" y="126"/>
                  </a:lnTo>
                  <a:lnTo>
                    <a:pt x="126" y="112"/>
                  </a:lnTo>
                  <a:lnTo>
                    <a:pt x="132" y="98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2" y="70"/>
                  </a:lnTo>
                  <a:lnTo>
                    <a:pt x="128" y="58"/>
                  </a:lnTo>
                  <a:lnTo>
                    <a:pt x="122" y="46"/>
                  </a:lnTo>
                  <a:lnTo>
                    <a:pt x="114" y="36"/>
                  </a:lnTo>
                  <a:lnTo>
                    <a:pt x="104" y="28"/>
                  </a:lnTo>
                  <a:lnTo>
                    <a:pt x="92" y="22"/>
                  </a:lnTo>
                  <a:lnTo>
                    <a:pt x="80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52" y="18"/>
                  </a:lnTo>
                  <a:lnTo>
                    <a:pt x="40" y="24"/>
                  </a:lnTo>
                  <a:lnTo>
                    <a:pt x="26" y="3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2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16" y="16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2"/>
                  </a:lnTo>
                  <a:lnTo>
                    <a:pt x="100" y="6"/>
                  </a:lnTo>
                  <a:lnTo>
                    <a:pt x="114" y="14"/>
                  </a:lnTo>
                  <a:lnTo>
                    <a:pt x="126" y="24"/>
                  </a:lnTo>
                  <a:lnTo>
                    <a:pt x="138" y="36"/>
                  </a:lnTo>
                  <a:lnTo>
                    <a:pt x="146" y="52"/>
                  </a:lnTo>
                  <a:lnTo>
                    <a:pt x="150" y="68"/>
                  </a:lnTo>
                  <a:lnTo>
                    <a:pt x="152" y="84"/>
                  </a:lnTo>
                  <a:lnTo>
                    <a:pt x="152" y="84"/>
                  </a:lnTo>
                  <a:lnTo>
                    <a:pt x="150" y="102"/>
                  </a:lnTo>
                  <a:lnTo>
                    <a:pt x="142" y="120"/>
                  </a:lnTo>
                  <a:lnTo>
                    <a:pt x="132" y="138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0" y="154"/>
                  </a:lnTo>
                  <a:lnTo>
                    <a:pt x="110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B4E11D1D-24C9-4921-8090-004C8A0FB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713" y="5122863"/>
              <a:ext cx="203200" cy="196850"/>
            </a:xfrm>
            <a:custGeom>
              <a:avLst/>
              <a:gdLst>
                <a:gd name="T0" fmla="*/ 10 w 128"/>
                <a:gd name="T1" fmla="*/ 124 h 124"/>
                <a:gd name="T2" fmla="*/ 10 w 128"/>
                <a:gd name="T3" fmla="*/ 124 h 124"/>
                <a:gd name="T4" fmla="*/ 6 w 128"/>
                <a:gd name="T5" fmla="*/ 124 h 124"/>
                <a:gd name="T6" fmla="*/ 4 w 128"/>
                <a:gd name="T7" fmla="*/ 122 h 124"/>
                <a:gd name="T8" fmla="*/ 4 w 128"/>
                <a:gd name="T9" fmla="*/ 122 h 124"/>
                <a:gd name="T10" fmla="*/ 2 w 128"/>
                <a:gd name="T11" fmla="*/ 120 h 124"/>
                <a:gd name="T12" fmla="*/ 0 w 128"/>
                <a:gd name="T13" fmla="*/ 116 h 124"/>
                <a:gd name="T14" fmla="*/ 2 w 128"/>
                <a:gd name="T15" fmla="*/ 112 h 124"/>
                <a:gd name="T16" fmla="*/ 4 w 128"/>
                <a:gd name="T17" fmla="*/ 110 h 124"/>
                <a:gd name="T18" fmla="*/ 114 w 128"/>
                <a:gd name="T19" fmla="*/ 2 h 124"/>
                <a:gd name="T20" fmla="*/ 114 w 128"/>
                <a:gd name="T21" fmla="*/ 2 h 124"/>
                <a:gd name="T22" fmla="*/ 116 w 128"/>
                <a:gd name="T23" fmla="*/ 0 h 124"/>
                <a:gd name="T24" fmla="*/ 120 w 128"/>
                <a:gd name="T25" fmla="*/ 0 h 124"/>
                <a:gd name="T26" fmla="*/ 124 w 128"/>
                <a:gd name="T27" fmla="*/ 2 h 124"/>
                <a:gd name="T28" fmla="*/ 126 w 128"/>
                <a:gd name="T29" fmla="*/ 4 h 124"/>
                <a:gd name="T30" fmla="*/ 126 w 128"/>
                <a:gd name="T31" fmla="*/ 4 h 124"/>
                <a:gd name="T32" fmla="*/ 128 w 128"/>
                <a:gd name="T33" fmla="*/ 6 h 124"/>
                <a:gd name="T34" fmla="*/ 128 w 128"/>
                <a:gd name="T35" fmla="*/ 10 h 124"/>
                <a:gd name="T36" fmla="*/ 128 w 128"/>
                <a:gd name="T37" fmla="*/ 12 h 124"/>
                <a:gd name="T38" fmla="*/ 126 w 128"/>
                <a:gd name="T39" fmla="*/ 16 h 124"/>
                <a:gd name="T40" fmla="*/ 16 w 128"/>
                <a:gd name="T41" fmla="*/ 122 h 124"/>
                <a:gd name="T42" fmla="*/ 16 w 128"/>
                <a:gd name="T43" fmla="*/ 122 h 124"/>
                <a:gd name="T44" fmla="*/ 12 w 128"/>
                <a:gd name="T45" fmla="*/ 124 h 124"/>
                <a:gd name="T46" fmla="*/ 10 w 128"/>
                <a:gd name="T47" fmla="*/ 124 h 124"/>
                <a:gd name="T48" fmla="*/ 10 w 128"/>
                <a:gd name="T4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4">
                  <a:moveTo>
                    <a:pt x="10" y="124"/>
                  </a:moveTo>
                  <a:lnTo>
                    <a:pt x="10" y="124"/>
                  </a:lnTo>
                  <a:lnTo>
                    <a:pt x="6" y="124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2" y="120"/>
                  </a:lnTo>
                  <a:lnTo>
                    <a:pt x="0" y="116"/>
                  </a:lnTo>
                  <a:lnTo>
                    <a:pt x="2" y="112"/>
                  </a:lnTo>
                  <a:lnTo>
                    <a:pt x="4" y="110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4" y="2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8" y="6"/>
                  </a:lnTo>
                  <a:lnTo>
                    <a:pt x="128" y="10"/>
                  </a:lnTo>
                  <a:lnTo>
                    <a:pt x="128" y="12"/>
                  </a:lnTo>
                  <a:lnTo>
                    <a:pt x="126" y="16"/>
                  </a:lnTo>
                  <a:lnTo>
                    <a:pt x="16" y="122"/>
                  </a:lnTo>
                  <a:lnTo>
                    <a:pt x="16" y="122"/>
                  </a:lnTo>
                  <a:lnTo>
                    <a:pt x="12" y="124"/>
                  </a:lnTo>
                  <a:lnTo>
                    <a:pt x="10" y="124"/>
                  </a:lnTo>
                  <a:lnTo>
                    <a:pt x="10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06E56B8A-5534-4912-9E3F-99BB6FCE0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1163" y="4919663"/>
              <a:ext cx="238125" cy="244475"/>
            </a:xfrm>
            <a:custGeom>
              <a:avLst/>
              <a:gdLst>
                <a:gd name="T0" fmla="*/ 40 w 150"/>
                <a:gd name="T1" fmla="*/ 154 h 154"/>
                <a:gd name="T2" fmla="*/ 40 w 150"/>
                <a:gd name="T3" fmla="*/ 154 h 154"/>
                <a:gd name="T4" fmla="*/ 34 w 150"/>
                <a:gd name="T5" fmla="*/ 152 h 154"/>
                <a:gd name="T6" fmla="*/ 34 w 150"/>
                <a:gd name="T7" fmla="*/ 152 h 154"/>
                <a:gd name="T8" fmla="*/ 20 w 150"/>
                <a:gd name="T9" fmla="*/ 138 h 154"/>
                <a:gd name="T10" fmla="*/ 8 w 150"/>
                <a:gd name="T11" fmla="*/ 120 h 154"/>
                <a:gd name="T12" fmla="*/ 2 w 150"/>
                <a:gd name="T13" fmla="*/ 102 h 154"/>
                <a:gd name="T14" fmla="*/ 0 w 150"/>
                <a:gd name="T15" fmla="*/ 84 h 154"/>
                <a:gd name="T16" fmla="*/ 0 w 150"/>
                <a:gd name="T17" fmla="*/ 84 h 154"/>
                <a:gd name="T18" fmla="*/ 2 w 150"/>
                <a:gd name="T19" fmla="*/ 68 h 154"/>
                <a:gd name="T20" fmla="*/ 6 w 150"/>
                <a:gd name="T21" fmla="*/ 52 h 154"/>
                <a:gd name="T22" fmla="*/ 14 w 150"/>
                <a:gd name="T23" fmla="*/ 36 h 154"/>
                <a:gd name="T24" fmla="*/ 24 w 150"/>
                <a:gd name="T25" fmla="*/ 24 h 154"/>
                <a:gd name="T26" fmla="*/ 36 w 150"/>
                <a:gd name="T27" fmla="*/ 14 h 154"/>
                <a:gd name="T28" fmla="*/ 52 w 150"/>
                <a:gd name="T29" fmla="*/ 6 h 154"/>
                <a:gd name="T30" fmla="*/ 68 w 150"/>
                <a:gd name="T31" fmla="*/ 2 h 154"/>
                <a:gd name="T32" fmla="*/ 84 w 150"/>
                <a:gd name="T33" fmla="*/ 0 h 154"/>
                <a:gd name="T34" fmla="*/ 84 w 150"/>
                <a:gd name="T35" fmla="*/ 0 h 154"/>
                <a:gd name="T36" fmla="*/ 102 w 150"/>
                <a:gd name="T37" fmla="*/ 2 h 154"/>
                <a:gd name="T38" fmla="*/ 120 w 150"/>
                <a:gd name="T39" fmla="*/ 8 h 154"/>
                <a:gd name="T40" fmla="*/ 136 w 150"/>
                <a:gd name="T41" fmla="*/ 16 h 154"/>
                <a:gd name="T42" fmla="*/ 148 w 150"/>
                <a:gd name="T43" fmla="*/ 28 h 154"/>
                <a:gd name="T44" fmla="*/ 148 w 150"/>
                <a:gd name="T45" fmla="*/ 28 h 154"/>
                <a:gd name="T46" fmla="*/ 150 w 150"/>
                <a:gd name="T47" fmla="*/ 32 h 154"/>
                <a:gd name="T48" fmla="*/ 150 w 150"/>
                <a:gd name="T49" fmla="*/ 36 h 154"/>
                <a:gd name="T50" fmla="*/ 150 w 150"/>
                <a:gd name="T51" fmla="*/ 38 h 154"/>
                <a:gd name="T52" fmla="*/ 148 w 150"/>
                <a:gd name="T53" fmla="*/ 42 h 154"/>
                <a:gd name="T54" fmla="*/ 148 w 150"/>
                <a:gd name="T55" fmla="*/ 42 h 154"/>
                <a:gd name="T56" fmla="*/ 144 w 150"/>
                <a:gd name="T57" fmla="*/ 44 h 154"/>
                <a:gd name="T58" fmla="*/ 140 w 150"/>
                <a:gd name="T59" fmla="*/ 44 h 154"/>
                <a:gd name="T60" fmla="*/ 138 w 150"/>
                <a:gd name="T61" fmla="*/ 42 h 154"/>
                <a:gd name="T62" fmla="*/ 134 w 150"/>
                <a:gd name="T63" fmla="*/ 40 h 154"/>
                <a:gd name="T64" fmla="*/ 134 w 150"/>
                <a:gd name="T65" fmla="*/ 40 h 154"/>
                <a:gd name="T66" fmla="*/ 124 w 150"/>
                <a:gd name="T67" fmla="*/ 30 h 154"/>
                <a:gd name="T68" fmla="*/ 112 w 150"/>
                <a:gd name="T69" fmla="*/ 24 h 154"/>
                <a:gd name="T70" fmla="*/ 98 w 150"/>
                <a:gd name="T71" fmla="*/ 18 h 154"/>
                <a:gd name="T72" fmla="*/ 84 w 150"/>
                <a:gd name="T73" fmla="*/ 18 h 154"/>
                <a:gd name="T74" fmla="*/ 84 w 150"/>
                <a:gd name="T75" fmla="*/ 18 h 154"/>
                <a:gd name="T76" fmla="*/ 70 w 150"/>
                <a:gd name="T77" fmla="*/ 18 h 154"/>
                <a:gd name="T78" fmla="*/ 58 w 150"/>
                <a:gd name="T79" fmla="*/ 22 h 154"/>
                <a:gd name="T80" fmla="*/ 46 w 150"/>
                <a:gd name="T81" fmla="*/ 28 h 154"/>
                <a:gd name="T82" fmla="*/ 38 w 150"/>
                <a:gd name="T83" fmla="*/ 36 h 154"/>
                <a:gd name="T84" fmla="*/ 28 w 150"/>
                <a:gd name="T85" fmla="*/ 46 h 154"/>
                <a:gd name="T86" fmla="*/ 22 w 150"/>
                <a:gd name="T87" fmla="*/ 58 h 154"/>
                <a:gd name="T88" fmla="*/ 18 w 150"/>
                <a:gd name="T89" fmla="*/ 70 h 154"/>
                <a:gd name="T90" fmla="*/ 18 w 150"/>
                <a:gd name="T91" fmla="*/ 84 h 154"/>
                <a:gd name="T92" fmla="*/ 18 w 150"/>
                <a:gd name="T93" fmla="*/ 84 h 154"/>
                <a:gd name="T94" fmla="*/ 20 w 150"/>
                <a:gd name="T95" fmla="*/ 98 h 154"/>
                <a:gd name="T96" fmla="*/ 24 w 150"/>
                <a:gd name="T97" fmla="*/ 112 h 154"/>
                <a:gd name="T98" fmla="*/ 34 w 150"/>
                <a:gd name="T99" fmla="*/ 126 h 154"/>
                <a:gd name="T100" fmla="*/ 46 w 150"/>
                <a:gd name="T101" fmla="*/ 140 h 154"/>
                <a:gd name="T102" fmla="*/ 46 w 150"/>
                <a:gd name="T103" fmla="*/ 140 h 154"/>
                <a:gd name="T104" fmla="*/ 48 w 150"/>
                <a:gd name="T105" fmla="*/ 142 h 154"/>
                <a:gd name="T106" fmla="*/ 50 w 150"/>
                <a:gd name="T107" fmla="*/ 146 h 154"/>
                <a:gd name="T108" fmla="*/ 48 w 150"/>
                <a:gd name="T109" fmla="*/ 148 h 154"/>
                <a:gd name="T110" fmla="*/ 48 w 150"/>
                <a:gd name="T111" fmla="*/ 152 h 154"/>
                <a:gd name="T112" fmla="*/ 48 w 150"/>
                <a:gd name="T113" fmla="*/ 152 h 154"/>
                <a:gd name="T114" fmla="*/ 44 w 150"/>
                <a:gd name="T115" fmla="*/ 154 h 154"/>
                <a:gd name="T116" fmla="*/ 40 w 150"/>
                <a:gd name="T117" fmla="*/ 154 h 154"/>
                <a:gd name="T118" fmla="*/ 40 w 150"/>
                <a:gd name="T11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0" h="154">
                  <a:moveTo>
                    <a:pt x="40" y="154"/>
                  </a:moveTo>
                  <a:lnTo>
                    <a:pt x="40" y="154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20" y="138"/>
                  </a:lnTo>
                  <a:lnTo>
                    <a:pt x="8" y="120"/>
                  </a:lnTo>
                  <a:lnTo>
                    <a:pt x="2" y="10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68"/>
                  </a:lnTo>
                  <a:lnTo>
                    <a:pt x="6" y="52"/>
                  </a:lnTo>
                  <a:lnTo>
                    <a:pt x="14" y="36"/>
                  </a:lnTo>
                  <a:lnTo>
                    <a:pt x="24" y="24"/>
                  </a:lnTo>
                  <a:lnTo>
                    <a:pt x="36" y="14"/>
                  </a:lnTo>
                  <a:lnTo>
                    <a:pt x="52" y="6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02" y="2"/>
                  </a:lnTo>
                  <a:lnTo>
                    <a:pt x="120" y="8"/>
                  </a:lnTo>
                  <a:lnTo>
                    <a:pt x="136" y="16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50" y="32"/>
                  </a:lnTo>
                  <a:lnTo>
                    <a:pt x="150" y="36"/>
                  </a:lnTo>
                  <a:lnTo>
                    <a:pt x="150" y="38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4" y="44"/>
                  </a:lnTo>
                  <a:lnTo>
                    <a:pt x="140" y="44"/>
                  </a:lnTo>
                  <a:lnTo>
                    <a:pt x="138" y="42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24" y="30"/>
                  </a:lnTo>
                  <a:lnTo>
                    <a:pt x="112" y="24"/>
                  </a:lnTo>
                  <a:lnTo>
                    <a:pt x="98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70" y="18"/>
                  </a:lnTo>
                  <a:lnTo>
                    <a:pt x="58" y="22"/>
                  </a:lnTo>
                  <a:lnTo>
                    <a:pt x="46" y="28"/>
                  </a:lnTo>
                  <a:lnTo>
                    <a:pt x="38" y="36"/>
                  </a:lnTo>
                  <a:lnTo>
                    <a:pt x="28" y="46"/>
                  </a:lnTo>
                  <a:lnTo>
                    <a:pt x="22" y="58"/>
                  </a:lnTo>
                  <a:lnTo>
                    <a:pt x="18" y="70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20" y="98"/>
                  </a:lnTo>
                  <a:lnTo>
                    <a:pt x="24" y="112"/>
                  </a:lnTo>
                  <a:lnTo>
                    <a:pt x="34" y="126"/>
                  </a:lnTo>
                  <a:lnTo>
                    <a:pt x="46" y="140"/>
                  </a:lnTo>
                  <a:lnTo>
                    <a:pt x="46" y="140"/>
                  </a:lnTo>
                  <a:lnTo>
                    <a:pt x="48" y="142"/>
                  </a:lnTo>
                  <a:lnTo>
                    <a:pt x="50" y="146"/>
                  </a:lnTo>
                  <a:lnTo>
                    <a:pt x="48" y="148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4" y="154"/>
                  </a:lnTo>
                  <a:lnTo>
                    <a:pt x="40" y="154"/>
                  </a:lnTo>
                  <a:lnTo>
                    <a:pt x="40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BA9721A1-1F69-4864-BCB7-6183C64E4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088" y="5122863"/>
              <a:ext cx="203200" cy="196850"/>
            </a:xfrm>
            <a:custGeom>
              <a:avLst/>
              <a:gdLst>
                <a:gd name="T0" fmla="*/ 120 w 128"/>
                <a:gd name="T1" fmla="*/ 124 h 124"/>
                <a:gd name="T2" fmla="*/ 120 w 128"/>
                <a:gd name="T3" fmla="*/ 124 h 124"/>
                <a:gd name="T4" fmla="*/ 116 w 128"/>
                <a:gd name="T5" fmla="*/ 124 h 124"/>
                <a:gd name="T6" fmla="*/ 114 w 128"/>
                <a:gd name="T7" fmla="*/ 122 h 124"/>
                <a:gd name="T8" fmla="*/ 4 w 128"/>
                <a:gd name="T9" fmla="*/ 16 h 124"/>
                <a:gd name="T10" fmla="*/ 4 w 128"/>
                <a:gd name="T11" fmla="*/ 16 h 124"/>
                <a:gd name="T12" fmla="*/ 2 w 128"/>
                <a:gd name="T13" fmla="*/ 12 h 124"/>
                <a:gd name="T14" fmla="*/ 0 w 128"/>
                <a:gd name="T15" fmla="*/ 10 h 124"/>
                <a:gd name="T16" fmla="*/ 2 w 128"/>
                <a:gd name="T17" fmla="*/ 6 h 124"/>
                <a:gd name="T18" fmla="*/ 4 w 128"/>
                <a:gd name="T19" fmla="*/ 4 h 124"/>
                <a:gd name="T20" fmla="*/ 4 w 128"/>
                <a:gd name="T21" fmla="*/ 4 h 124"/>
                <a:gd name="T22" fmla="*/ 6 w 128"/>
                <a:gd name="T23" fmla="*/ 2 h 124"/>
                <a:gd name="T24" fmla="*/ 10 w 128"/>
                <a:gd name="T25" fmla="*/ 0 h 124"/>
                <a:gd name="T26" fmla="*/ 12 w 128"/>
                <a:gd name="T27" fmla="*/ 0 h 124"/>
                <a:gd name="T28" fmla="*/ 16 w 128"/>
                <a:gd name="T29" fmla="*/ 2 h 124"/>
                <a:gd name="T30" fmla="*/ 126 w 128"/>
                <a:gd name="T31" fmla="*/ 110 h 124"/>
                <a:gd name="T32" fmla="*/ 126 w 128"/>
                <a:gd name="T33" fmla="*/ 110 h 124"/>
                <a:gd name="T34" fmla="*/ 128 w 128"/>
                <a:gd name="T35" fmla="*/ 112 h 124"/>
                <a:gd name="T36" fmla="*/ 128 w 128"/>
                <a:gd name="T37" fmla="*/ 116 h 124"/>
                <a:gd name="T38" fmla="*/ 128 w 128"/>
                <a:gd name="T39" fmla="*/ 120 h 124"/>
                <a:gd name="T40" fmla="*/ 126 w 128"/>
                <a:gd name="T41" fmla="*/ 122 h 124"/>
                <a:gd name="T42" fmla="*/ 126 w 128"/>
                <a:gd name="T43" fmla="*/ 122 h 124"/>
                <a:gd name="T44" fmla="*/ 124 w 128"/>
                <a:gd name="T45" fmla="*/ 124 h 124"/>
                <a:gd name="T46" fmla="*/ 120 w 128"/>
                <a:gd name="T47" fmla="*/ 124 h 124"/>
                <a:gd name="T48" fmla="*/ 120 w 128"/>
                <a:gd name="T4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4">
                  <a:moveTo>
                    <a:pt x="120" y="124"/>
                  </a:moveTo>
                  <a:lnTo>
                    <a:pt x="120" y="124"/>
                  </a:lnTo>
                  <a:lnTo>
                    <a:pt x="116" y="124"/>
                  </a:lnTo>
                  <a:lnTo>
                    <a:pt x="114" y="12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26" y="110"/>
                  </a:lnTo>
                  <a:lnTo>
                    <a:pt x="126" y="110"/>
                  </a:lnTo>
                  <a:lnTo>
                    <a:pt x="128" y="112"/>
                  </a:lnTo>
                  <a:lnTo>
                    <a:pt x="128" y="116"/>
                  </a:lnTo>
                  <a:lnTo>
                    <a:pt x="128" y="120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4" y="124"/>
                  </a:lnTo>
                  <a:lnTo>
                    <a:pt x="120" y="124"/>
                  </a:lnTo>
                  <a:lnTo>
                    <a:pt x="120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3A51F1F8-DA42-4BAC-BE12-238899518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5438" y="4887913"/>
              <a:ext cx="76200" cy="60325"/>
            </a:xfrm>
            <a:custGeom>
              <a:avLst/>
              <a:gdLst>
                <a:gd name="T0" fmla="*/ 38 w 48"/>
                <a:gd name="T1" fmla="*/ 38 h 38"/>
                <a:gd name="T2" fmla="*/ 38 w 48"/>
                <a:gd name="T3" fmla="*/ 38 h 38"/>
                <a:gd name="T4" fmla="*/ 34 w 48"/>
                <a:gd name="T5" fmla="*/ 36 h 38"/>
                <a:gd name="T6" fmla="*/ 4 w 48"/>
                <a:gd name="T7" fmla="*/ 16 h 38"/>
                <a:gd name="T8" fmla="*/ 4 w 48"/>
                <a:gd name="T9" fmla="*/ 16 h 38"/>
                <a:gd name="T10" fmla="*/ 2 w 48"/>
                <a:gd name="T11" fmla="*/ 14 h 38"/>
                <a:gd name="T12" fmla="*/ 0 w 48"/>
                <a:gd name="T13" fmla="*/ 10 h 38"/>
                <a:gd name="T14" fmla="*/ 0 w 48"/>
                <a:gd name="T15" fmla="*/ 6 h 38"/>
                <a:gd name="T16" fmla="*/ 2 w 48"/>
                <a:gd name="T17" fmla="*/ 4 h 38"/>
                <a:gd name="T18" fmla="*/ 2 w 48"/>
                <a:gd name="T19" fmla="*/ 4 h 38"/>
                <a:gd name="T20" fmla="*/ 4 w 48"/>
                <a:gd name="T21" fmla="*/ 2 h 38"/>
                <a:gd name="T22" fmla="*/ 8 w 48"/>
                <a:gd name="T23" fmla="*/ 0 h 38"/>
                <a:gd name="T24" fmla="*/ 10 w 48"/>
                <a:gd name="T25" fmla="*/ 0 h 38"/>
                <a:gd name="T26" fmla="*/ 14 w 48"/>
                <a:gd name="T27" fmla="*/ 2 h 38"/>
                <a:gd name="T28" fmla="*/ 44 w 48"/>
                <a:gd name="T29" fmla="*/ 20 h 38"/>
                <a:gd name="T30" fmla="*/ 44 w 48"/>
                <a:gd name="T31" fmla="*/ 20 h 38"/>
                <a:gd name="T32" fmla="*/ 46 w 48"/>
                <a:gd name="T33" fmla="*/ 24 h 38"/>
                <a:gd name="T34" fmla="*/ 48 w 48"/>
                <a:gd name="T35" fmla="*/ 26 h 38"/>
                <a:gd name="T36" fmla="*/ 48 w 48"/>
                <a:gd name="T37" fmla="*/ 30 h 38"/>
                <a:gd name="T38" fmla="*/ 46 w 48"/>
                <a:gd name="T39" fmla="*/ 34 h 38"/>
                <a:gd name="T40" fmla="*/ 46 w 48"/>
                <a:gd name="T41" fmla="*/ 34 h 38"/>
                <a:gd name="T42" fmla="*/ 42 w 48"/>
                <a:gd name="T43" fmla="*/ 36 h 38"/>
                <a:gd name="T44" fmla="*/ 38 w 48"/>
                <a:gd name="T45" fmla="*/ 38 h 38"/>
                <a:gd name="T46" fmla="*/ 38 w 48"/>
                <a:gd name="T4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38">
                  <a:moveTo>
                    <a:pt x="38" y="38"/>
                  </a:moveTo>
                  <a:lnTo>
                    <a:pt x="38" y="38"/>
                  </a:lnTo>
                  <a:lnTo>
                    <a:pt x="34" y="3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2" y="36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48">
              <a:extLst>
                <a:ext uri="{FF2B5EF4-FFF2-40B4-BE49-F238E27FC236}">
                  <a16:creationId xmlns:a16="http://schemas.microsoft.com/office/drawing/2014/main" id="{7E609F60-8841-4757-85B1-D08AFC07B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8" y="4760913"/>
              <a:ext cx="63500" cy="73025"/>
            </a:xfrm>
            <a:custGeom>
              <a:avLst/>
              <a:gdLst>
                <a:gd name="T0" fmla="*/ 30 w 40"/>
                <a:gd name="T1" fmla="*/ 46 h 46"/>
                <a:gd name="T2" fmla="*/ 30 w 40"/>
                <a:gd name="T3" fmla="*/ 46 h 46"/>
                <a:gd name="T4" fmla="*/ 26 w 40"/>
                <a:gd name="T5" fmla="*/ 46 h 46"/>
                <a:gd name="T6" fmla="*/ 24 w 40"/>
                <a:gd name="T7" fmla="*/ 44 h 46"/>
                <a:gd name="T8" fmla="*/ 2 w 40"/>
                <a:gd name="T9" fmla="*/ 16 h 46"/>
                <a:gd name="T10" fmla="*/ 2 w 40"/>
                <a:gd name="T11" fmla="*/ 16 h 46"/>
                <a:gd name="T12" fmla="*/ 0 w 40"/>
                <a:gd name="T13" fmla="*/ 12 h 46"/>
                <a:gd name="T14" fmla="*/ 0 w 40"/>
                <a:gd name="T15" fmla="*/ 8 h 46"/>
                <a:gd name="T16" fmla="*/ 0 w 40"/>
                <a:gd name="T17" fmla="*/ 6 h 46"/>
                <a:gd name="T18" fmla="*/ 2 w 40"/>
                <a:gd name="T19" fmla="*/ 2 h 46"/>
                <a:gd name="T20" fmla="*/ 2 w 40"/>
                <a:gd name="T21" fmla="*/ 2 h 46"/>
                <a:gd name="T22" fmla="*/ 6 w 40"/>
                <a:gd name="T23" fmla="*/ 0 h 46"/>
                <a:gd name="T24" fmla="*/ 10 w 40"/>
                <a:gd name="T25" fmla="*/ 0 h 46"/>
                <a:gd name="T26" fmla="*/ 12 w 40"/>
                <a:gd name="T27" fmla="*/ 2 h 46"/>
                <a:gd name="T28" fmla="*/ 16 w 40"/>
                <a:gd name="T29" fmla="*/ 4 h 46"/>
                <a:gd name="T30" fmla="*/ 38 w 40"/>
                <a:gd name="T31" fmla="*/ 32 h 46"/>
                <a:gd name="T32" fmla="*/ 38 w 40"/>
                <a:gd name="T33" fmla="*/ 32 h 46"/>
                <a:gd name="T34" fmla="*/ 40 w 40"/>
                <a:gd name="T35" fmla="*/ 36 h 46"/>
                <a:gd name="T36" fmla="*/ 40 w 40"/>
                <a:gd name="T37" fmla="*/ 38 h 46"/>
                <a:gd name="T38" fmla="*/ 38 w 40"/>
                <a:gd name="T39" fmla="*/ 42 h 46"/>
                <a:gd name="T40" fmla="*/ 36 w 40"/>
                <a:gd name="T41" fmla="*/ 44 h 46"/>
                <a:gd name="T42" fmla="*/ 36 w 40"/>
                <a:gd name="T43" fmla="*/ 44 h 46"/>
                <a:gd name="T44" fmla="*/ 30 w 40"/>
                <a:gd name="T45" fmla="*/ 46 h 46"/>
                <a:gd name="T46" fmla="*/ 30 w 40"/>
                <a:gd name="T4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46">
                  <a:moveTo>
                    <a:pt x="30" y="46"/>
                  </a:moveTo>
                  <a:lnTo>
                    <a:pt x="30" y="46"/>
                  </a:lnTo>
                  <a:lnTo>
                    <a:pt x="26" y="46"/>
                  </a:lnTo>
                  <a:lnTo>
                    <a:pt x="24" y="4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0" y="46"/>
                  </a:lnTo>
                  <a:lnTo>
                    <a:pt x="3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Freeform 49">
              <a:extLst>
                <a:ext uri="{FF2B5EF4-FFF2-40B4-BE49-F238E27FC236}">
                  <a16:creationId xmlns:a16="http://schemas.microsoft.com/office/drawing/2014/main" id="{98046AB4-41B2-45F8-AACF-BF8F9FB82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713" y="4713288"/>
              <a:ext cx="28575" cy="85725"/>
            </a:xfrm>
            <a:custGeom>
              <a:avLst/>
              <a:gdLst>
                <a:gd name="T0" fmla="*/ 10 w 18"/>
                <a:gd name="T1" fmla="*/ 54 h 54"/>
                <a:gd name="T2" fmla="*/ 10 w 18"/>
                <a:gd name="T3" fmla="*/ 54 h 54"/>
                <a:gd name="T4" fmla="*/ 6 w 18"/>
                <a:gd name="T5" fmla="*/ 52 h 54"/>
                <a:gd name="T6" fmla="*/ 4 w 18"/>
                <a:gd name="T7" fmla="*/ 50 h 54"/>
                <a:gd name="T8" fmla="*/ 2 w 18"/>
                <a:gd name="T9" fmla="*/ 48 h 54"/>
                <a:gd name="T10" fmla="*/ 0 w 18"/>
                <a:gd name="T11" fmla="*/ 44 h 54"/>
                <a:gd name="T12" fmla="*/ 0 w 18"/>
                <a:gd name="T13" fmla="*/ 8 h 54"/>
                <a:gd name="T14" fmla="*/ 0 w 18"/>
                <a:gd name="T15" fmla="*/ 8 h 54"/>
                <a:gd name="T16" fmla="*/ 2 w 18"/>
                <a:gd name="T17" fmla="*/ 6 h 54"/>
                <a:gd name="T18" fmla="*/ 4 w 18"/>
                <a:gd name="T19" fmla="*/ 2 h 54"/>
                <a:gd name="T20" fmla="*/ 6 w 18"/>
                <a:gd name="T21" fmla="*/ 0 h 54"/>
                <a:gd name="T22" fmla="*/ 10 w 18"/>
                <a:gd name="T23" fmla="*/ 0 h 54"/>
                <a:gd name="T24" fmla="*/ 10 w 18"/>
                <a:gd name="T25" fmla="*/ 0 h 54"/>
                <a:gd name="T26" fmla="*/ 10 w 18"/>
                <a:gd name="T27" fmla="*/ 0 h 54"/>
                <a:gd name="T28" fmla="*/ 10 w 18"/>
                <a:gd name="T29" fmla="*/ 0 h 54"/>
                <a:gd name="T30" fmla="*/ 12 w 18"/>
                <a:gd name="T31" fmla="*/ 0 h 54"/>
                <a:gd name="T32" fmla="*/ 16 w 18"/>
                <a:gd name="T33" fmla="*/ 2 h 54"/>
                <a:gd name="T34" fmla="*/ 18 w 18"/>
                <a:gd name="T35" fmla="*/ 6 h 54"/>
                <a:gd name="T36" fmla="*/ 18 w 18"/>
                <a:gd name="T37" fmla="*/ 8 h 54"/>
                <a:gd name="T38" fmla="*/ 18 w 18"/>
                <a:gd name="T39" fmla="*/ 44 h 54"/>
                <a:gd name="T40" fmla="*/ 18 w 18"/>
                <a:gd name="T41" fmla="*/ 44 h 54"/>
                <a:gd name="T42" fmla="*/ 18 w 18"/>
                <a:gd name="T43" fmla="*/ 48 h 54"/>
                <a:gd name="T44" fmla="*/ 16 w 18"/>
                <a:gd name="T45" fmla="*/ 50 h 54"/>
                <a:gd name="T46" fmla="*/ 14 w 18"/>
                <a:gd name="T47" fmla="*/ 52 h 54"/>
                <a:gd name="T48" fmla="*/ 10 w 18"/>
                <a:gd name="T49" fmla="*/ 54 h 54"/>
                <a:gd name="T50" fmla="*/ 10 w 18"/>
                <a:gd name="T51" fmla="*/ 54 h 54"/>
                <a:gd name="T52" fmla="*/ 10 w 18"/>
                <a:gd name="T53" fmla="*/ 54 h 54"/>
                <a:gd name="T54" fmla="*/ 10 w 18"/>
                <a:gd name="T5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54">
                  <a:moveTo>
                    <a:pt x="10" y="54"/>
                  </a:moveTo>
                  <a:lnTo>
                    <a:pt x="10" y="54"/>
                  </a:lnTo>
                  <a:lnTo>
                    <a:pt x="6" y="52"/>
                  </a:lnTo>
                  <a:lnTo>
                    <a:pt x="4" y="50"/>
                  </a:lnTo>
                  <a:lnTo>
                    <a:pt x="2" y="48"/>
                  </a:lnTo>
                  <a:lnTo>
                    <a:pt x="0" y="4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Freeform 50">
              <a:extLst>
                <a:ext uri="{FF2B5EF4-FFF2-40B4-BE49-F238E27FC236}">
                  <a16:creationId xmlns:a16="http://schemas.microsoft.com/office/drawing/2014/main" id="{599271D3-A760-4A14-9796-70F9CC257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238" y="4760913"/>
              <a:ext cx="63500" cy="73025"/>
            </a:xfrm>
            <a:custGeom>
              <a:avLst/>
              <a:gdLst>
                <a:gd name="T0" fmla="*/ 8 w 40"/>
                <a:gd name="T1" fmla="*/ 46 h 46"/>
                <a:gd name="T2" fmla="*/ 8 w 40"/>
                <a:gd name="T3" fmla="*/ 46 h 46"/>
                <a:gd name="T4" fmla="*/ 2 w 40"/>
                <a:gd name="T5" fmla="*/ 44 h 46"/>
                <a:gd name="T6" fmla="*/ 2 w 40"/>
                <a:gd name="T7" fmla="*/ 44 h 46"/>
                <a:gd name="T8" fmla="*/ 0 w 40"/>
                <a:gd name="T9" fmla="*/ 42 h 46"/>
                <a:gd name="T10" fmla="*/ 0 w 40"/>
                <a:gd name="T11" fmla="*/ 38 h 46"/>
                <a:gd name="T12" fmla="*/ 0 w 40"/>
                <a:gd name="T13" fmla="*/ 36 h 46"/>
                <a:gd name="T14" fmla="*/ 2 w 40"/>
                <a:gd name="T15" fmla="*/ 32 h 46"/>
                <a:gd name="T16" fmla="*/ 24 w 40"/>
                <a:gd name="T17" fmla="*/ 4 h 46"/>
                <a:gd name="T18" fmla="*/ 24 w 40"/>
                <a:gd name="T19" fmla="*/ 4 h 46"/>
                <a:gd name="T20" fmla="*/ 26 w 40"/>
                <a:gd name="T21" fmla="*/ 2 h 46"/>
                <a:gd name="T22" fmla="*/ 30 w 40"/>
                <a:gd name="T23" fmla="*/ 0 h 46"/>
                <a:gd name="T24" fmla="*/ 32 w 40"/>
                <a:gd name="T25" fmla="*/ 0 h 46"/>
                <a:gd name="T26" fmla="*/ 36 w 40"/>
                <a:gd name="T27" fmla="*/ 2 h 46"/>
                <a:gd name="T28" fmla="*/ 36 w 40"/>
                <a:gd name="T29" fmla="*/ 2 h 46"/>
                <a:gd name="T30" fmla="*/ 38 w 40"/>
                <a:gd name="T31" fmla="*/ 6 h 46"/>
                <a:gd name="T32" fmla="*/ 40 w 40"/>
                <a:gd name="T33" fmla="*/ 8 h 46"/>
                <a:gd name="T34" fmla="*/ 38 w 40"/>
                <a:gd name="T35" fmla="*/ 12 h 46"/>
                <a:gd name="T36" fmla="*/ 38 w 40"/>
                <a:gd name="T37" fmla="*/ 16 h 46"/>
                <a:gd name="T38" fmla="*/ 16 w 40"/>
                <a:gd name="T39" fmla="*/ 44 h 46"/>
                <a:gd name="T40" fmla="*/ 16 w 40"/>
                <a:gd name="T41" fmla="*/ 44 h 46"/>
                <a:gd name="T42" fmla="*/ 12 w 40"/>
                <a:gd name="T43" fmla="*/ 46 h 46"/>
                <a:gd name="T44" fmla="*/ 8 w 40"/>
                <a:gd name="T45" fmla="*/ 46 h 46"/>
                <a:gd name="T46" fmla="*/ 8 w 40"/>
                <a:gd name="T4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46">
                  <a:moveTo>
                    <a:pt x="8" y="46"/>
                  </a:moveTo>
                  <a:lnTo>
                    <a:pt x="8" y="46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6E9ABC05-BA2F-4246-859A-B62B235C3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1538" y="4887913"/>
              <a:ext cx="76200" cy="60325"/>
            </a:xfrm>
            <a:custGeom>
              <a:avLst/>
              <a:gdLst>
                <a:gd name="T0" fmla="*/ 8 w 48"/>
                <a:gd name="T1" fmla="*/ 38 h 38"/>
                <a:gd name="T2" fmla="*/ 8 w 48"/>
                <a:gd name="T3" fmla="*/ 38 h 38"/>
                <a:gd name="T4" fmla="*/ 4 w 48"/>
                <a:gd name="T5" fmla="*/ 36 h 38"/>
                <a:gd name="T6" fmla="*/ 2 w 48"/>
                <a:gd name="T7" fmla="*/ 34 h 38"/>
                <a:gd name="T8" fmla="*/ 2 w 48"/>
                <a:gd name="T9" fmla="*/ 34 h 38"/>
                <a:gd name="T10" fmla="*/ 0 w 48"/>
                <a:gd name="T11" fmla="*/ 30 h 38"/>
                <a:gd name="T12" fmla="*/ 0 w 48"/>
                <a:gd name="T13" fmla="*/ 26 h 38"/>
                <a:gd name="T14" fmla="*/ 2 w 48"/>
                <a:gd name="T15" fmla="*/ 24 h 38"/>
                <a:gd name="T16" fmla="*/ 4 w 48"/>
                <a:gd name="T17" fmla="*/ 20 h 38"/>
                <a:gd name="T18" fmla="*/ 34 w 48"/>
                <a:gd name="T19" fmla="*/ 2 h 38"/>
                <a:gd name="T20" fmla="*/ 34 w 48"/>
                <a:gd name="T21" fmla="*/ 2 h 38"/>
                <a:gd name="T22" fmla="*/ 36 w 48"/>
                <a:gd name="T23" fmla="*/ 0 h 38"/>
                <a:gd name="T24" fmla="*/ 40 w 48"/>
                <a:gd name="T25" fmla="*/ 0 h 38"/>
                <a:gd name="T26" fmla="*/ 44 w 48"/>
                <a:gd name="T27" fmla="*/ 2 h 38"/>
                <a:gd name="T28" fmla="*/ 46 w 48"/>
                <a:gd name="T29" fmla="*/ 4 h 38"/>
                <a:gd name="T30" fmla="*/ 46 w 48"/>
                <a:gd name="T31" fmla="*/ 4 h 38"/>
                <a:gd name="T32" fmla="*/ 48 w 48"/>
                <a:gd name="T33" fmla="*/ 6 h 38"/>
                <a:gd name="T34" fmla="*/ 46 w 48"/>
                <a:gd name="T35" fmla="*/ 10 h 38"/>
                <a:gd name="T36" fmla="*/ 46 w 48"/>
                <a:gd name="T37" fmla="*/ 14 h 38"/>
                <a:gd name="T38" fmla="*/ 44 w 48"/>
                <a:gd name="T39" fmla="*/ 16 h 38"/>
                <a:gd name="T40" fmla="*/ 14 w 48"/>
                <a:gd name="T41" fmla="*/ 36 h 38"/>
                <a:gd name="T42" fmla="*/ 14 w 48"/>
                <a:gd name="T43" fmla="*/ 36 h 38"/>
                <a:gd name="T44" fmla="*/ 8 w 48"/>
                <a:gd name="T45" fmla="*/ 38 h 38"/>
                <a:gd name="T46" fmla="*/ 8 w 48"/>
                <a:gd name="T4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38">
                  <a:moveTo>
                    <a:pt x="8" y="38"/>
                  </a:moveTo>
                  <a:lnTo>
                    <a:pt x="8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6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8" y="38"/>
                  </a:lnTo>
                  <a:lnTo>
                    <a:pt x="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FE54C41-F6E5-4406-855D-723075D090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41966" y="4561932"/>
            <a:ext cx="1004588" cy="1116036"/>
            <a:chOff x="1817" y="2153"/>
            <a:chExt cx="649" cy="721"/>
          </a:xfrm>
          <a:solidFill>
            <a:srgbClr val="F6F6FA"/>
          </a:solidFill>
        </p:grpSpPr>
        <p:sp>
          <p:nvSpPr>
            <p:cNvPr id="37" name="Line 22">
              <a:extLst>
                <a:ext uri="{FF2B5EF4-FFF2-40B4-BE49-F238E27FC236}">
                  <a16:creationId xmlns:a16="http://schemas.microsoft.com/office/drawing/2014/main" id="{40CE327F-B269-4305-9C3C-6F3965734B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789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Line 23">
              <a:extLst>
                <a:ext uri="{FF2B5EF4-FFF2-40B4-BE49-F238E27FC236}">
                  <a16:creationId xmlns:a16="http://schemas.microsoft.com/office/drawing/2014/main" id="{55C9954A-B2D8-4FC5-B35C-E97534E86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789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7F312AE5-9CFF-4317-8F38-D6ECA4E536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" y="2153"/>
              <a:ext cx="196" cy="167"/>
            </a:xfrm>
            <a:custGeom>
              <a:avLst/>
              <a:gdLst>
                <a:gd name="T0" fmla="*/ 109 w 216"/>
                <a:gd name="T1" fmla="*/ 185 h 185"/>
                <a:gd name="T2" fmla="*/ 108 w 216"/>
                <a:gd name="T3" fmla="*/ 185 h 185"/>
                <a:gd name="T4" fmla="*/ 9 w 216"/>
                <a:gd name="T5" fmla="*/ 159 h 185"/>
                <a:gd name="T6" fmla="*/ 0 w 216"/>
                <a:gd name="T7" fmla="*/ 153 h 185"/>
                <a:gd name="T8" fmla="*/ 7 w 216"/>
                <a:gd name="T9" fmla="*/ 146 h 185"/>
                <a:gd name="T10" fmla="*/ 22 w 216"/>
                <a:gd name="T11" fmla="*/ 86 h 185"/>
                <a:gd name="T12" fmla="*/ 108 w 216"/>
                <a:gd name="T13" fmla="*/ 0 h 185"/>
                <a:gd name="T14" fmla="*/ 109 w 216"/>
                <a:gd name="T15" fmla="*/ 0 h 185"/>
                <a:gd name="T16" fmla="*/ 195 w 216"/>
                <a:gd name="T17" fmla="*/ 86 h 185"/>
                <a:gd name="T18" fmla="*/ 209 w 216"/>
                <a:gd name="T19" fmla="*/ 146 h 185"/>
                <a:gd name="T20" fmla="*/ 216 w 216"/>
                <a:gd name="T21" fmla="*/ 153 h 185"/>
                <a:gd name="T22" fmla="*/ 208 w 216"/>
                <a:gd name="T23" fmla="*/ 159 h 185"/>
                <a:gd name="T24" fmla="*/ 109 w 216"/>
                <a:gd name="T25" fmla="*/ 185 h 185"/>
                <a:gd name="T26" fmla="*/ 25 w 216"/>
                <a:gd name="T27" fmla="*/ 149 h 185"/>
                <a:gd name="T28" fmla="*/ 108 w 216"/>
                <a:gd name="T29" fmla="*/ 169 h 185"/>
                <a:gd name="T30" fmla="*/ 109 w 216"/>
                <a:gd name="T31" fmla="*/ 169 h 185"/>
                <a:gd name="T32" fmla="*/ 191 w 216"/>
                <a:gd name="T33" fmla="*/ 149 h 185"/>
                <a:gd name="T34" fmla="*/ 178 w 216"/>
                <a:gd name="T35" fmla="*/ 85 h 185"/>
                <a:gd name="T36" fmla="*/ 109 w 216"/>
                <a:gd name="T37" fmla="*/ 16 h 185"/>
                <a:gd name="T38" fmla="*/ 108 w 216"/>
                <a:gd name="T39" fmla="*/ 16 h 185"/>
                <a:gd name="T40" fmla="*/ 38 w 216"/>
                <a:gd name="T41" fmla="*/ 86 h 185"/>
                <a:gd name="T42" fmla="*/ 25 w 216"/>
                <a:gd name="T43" fmla="*/ 14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6" h="185">
                  <a:moveTo>
                    <a:pt x="109" y="185"/>
                  </a:moveTo>
                  <a:cubicBezTo>
                    <a:pt x="108" y="185"/>
                    <a:pt x="108" y="185"/>
                    <a:pt x="108" y="185"/>
                  </a:cubicBezTo>
                  <a:cubicBezTo>
                    <a:pt x="49" y="185"/>
                    <a:pt x="10" y="160"/>
                    <a:pt x="9" y="15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19" y="134"/>
                    <a:pt x="22" y="98"/>
                    <a:pt x="22" y="86"/>
                  </a:cubicBezTo>
                  <a:cubicBezTo>
                    <a:pt x="22" y="38"/>
                    <a:pt x="60" y="0"/>
                    <a:pt x="108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56" y="0"/>
                    <a:pt x="195" y="38"/>
                    <a:pt x="195" y="86"/>
                  </a:cubicBezTo>
                  <a:cubicBezTo>
                    <a:pt x="194" y="98"/>
                    <a:pt x="197" y="134"/>
                    <a:pt x="209" y="146"/>
                  </a:cubicBezTo>
                  <a:cubicBezTo>
                    <a:pt x="216" y="153"/>
                    <a:pt x="216" y="153"/>
                    <a:pt x="216" y="153"/>
                  </a:cubicBezTo>
                  <a:cubicBezTo>
                    <a:pt x="208" y="159"/>
                    <a:pt x="208" y="159"/>
                    <a:pt x="208" y="159"/>
                  </a:cubicBezTo>
                  <a:cubicBezTo>
                    <a:pt x="206" y="160"/>
                    <a:pt x="167" y="185"/>
                    <a:pt x="109" y="185"/>
                  </a:cubicBezTo>
                  <a:close/>
                  <a:moveTo>
                    <a:pt x="25" y="149"/>
                  </a:moveTo>
                  <a:cubicBezTo>
                    <a:pt x="39" y="156"/>
                    <a:pt x="69" y="169"/>
                    <a:pt x="108" y="169"/>
                  </a:cubicBezTo>
                  <a:cubicBezTo>
                    <a:pt x="109" y="169"/>
                    <a:pt x="109" y="169"/>
                    <a:pt x="109" y="169"/>
                  </a:cubicBezTo>
                  <a:cubicBezTo>
                    <a:pt x="148" y="169"/>
                    <a:pt x="178" y="156"/>
                    <a:pt x="191" y="149"/>
                  </a:cubicBezTo>
                  <a:cubicBezTo>
                    <a:pt x="178" y="127"/>
                    <a:pt x="178" y="90"/>
                    <a:pt x="178" y="85"/>
                  </a:cubicBezTo>
                  <a:cubicBezTo>
                    <a:pt x="178" y="47"/>
                    <a:pt x="147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69" y="16"/>
                    <a:pt x="38" y="47"/>
                    <a:pt x="38" y="86"/>
                  </a:cubicBezTo>
                  <a:cubicBezTo>
                    <a:pt x="38" y="90"/>
                    <a:pt x="38" y="127"/>
                    <a:pt x="25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2B56090B-C49A-4821-9DCC-146E8460E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2646"/>
              <a:ext cx="60" cy="228"/>
            </a:xfrm>
            <a:custGeom>
              <a:avLst/>
              <a:gdLst>
                <a:gd name="T0" fmla="*/ 44 w 60"/>
                <a:gd name="T1" fmla="*/ 228 h 228"/>
                <a:gd name="T2" fmla="*/ 0 w 60"/>
                <a:gd name="T3" fmla="*/ 2 h 228"/>
                <a:gd name="T4" fmla="*/ 14 w 60"/>
                <a:gd name="T5" fmla="*/ 0 h 228"/>
                <a:gd name="T6" fmla="*/ 60 w 60"/>
                <a:gd name="T7" fmla="*/ 228 h 228"/>
                <a:gd name="T8" fmla="*/ 44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44" y="228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60" y="228"/>
                  </a:lnTo>
                  <a:lnTo>
                    <a:pt x="44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BBA09AFE-C13F-405D-A2D6-CB7F844D9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2646"/>
              <a:ext cx="60" cy="228"/>
            </a:xfrm>
            <a:custGeom>
              <a:avLst/>
              <a:gdLst>
                <a:gd name="T0" fmla="*/ 15 w 60"/>
                <a:gd name="T1" fmla="*/ 228 h 228"/>
                <a:gd name="T2" fmla="*/ 0 w 60"/>
                <a:gd name="T3" fmla="*/ 228 h 228"/>
                <a:gd name="T4" fmla="*/ 46 w 60"/>
                <a:gd name="T5" fmla="*/ 0 h 228"/>
                <a:gd name="T6" fmla="*/ 60 w 60"/>
                <a:gd name="T7" fmla="*/ 2 h 228"/>
                <a:gd name="T8" fmla="*/ 1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15" y="228"/>
                  </a:moveTo>
                  <a:lnTo>
                    <a:pt x="0" y="228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1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2A2E0870-2046-4FA2-974D-8478B456F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2705"/>
              <a:ext cx="14" cy="1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B923F0EB-8CAD-4F94-AB2A-6BBE928FB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2330"/>
              <a:ext cx="283" cy="372"/>
            </a:xfrm>
            <a:custGeom>
              <a:avLst/>
              <a:gdLst>
                <a:gd name="T0" fmla="*/ 49 w 311"/>
                <a:gd name="T1" fmla="*/ 410 h 412"/>
                <a:gd name="T2" fmla="*/ 0 w 311"/>
                <a:gd name="T3" fmla="*/ 380 h 412"/>
                <a:gd name="T4" fmla="*/ 14 w 311"/>
                <a:gd name="T5" fmla="*/ 156 h 412"/>
                <a:gd name="T6" fmla="*/ 157 w 311"/>
                <a:gd name="T7" fmla="*/ 0 h 412"/>
                <a:gd name="T8" fmla="*/ 299 w 311"/>
                <a:gd name="T9" fmla="*/ 156 h 412"/>
                <a:gd name="T10" fmla="*/ 311 w 311"/>
                <a:gd name="T11" fmla="*/ 380 h 412"/>
                <a:gd name="T12" fmla="*/ 260 w 311"/>
                <a:gd name="T13" fmla="*/ 412 h 412"/>
                <a:gd name="T14" fmla="*/ 252 w 311"/>
                <a:gd name="T15" fmla="*/ 398 h 412"/>
                <a:gd name="T16" fmla="*/ 294 w 311"/>
                <a:gd name="T17" fmla="*/ 371 h 412"/>
                <a:gd name="T18" fmla="*/ 282 w 311"/>
                <a:gd name="T19" fmla="*/ 157 h 412"/>
                <a:gd name="T20" fmla="*/ 157 w 311"/>
                <a:gd name="T21" fmla="*/ 17 h 412"/>
                <a:gd name="T22" fmla="*/ 30 w 311"/>
                <a:gd name="T23" fmla="*/ 157 h 412"/>
                <a:gd name="T24" fmla="*/ 17 w 311"/>
                <a:gd name="T25" fmla="*/ 371 h 412"/>
                <a:gd name="T26" fmla="*/ 57 w 311"/>
                <a:gd name="T27" fmla="*/ 396 h 412"/>
                <a:gd name="T28" fmla="*/ 49 w 311"/>
                <a:gd name="T29" fmla="*/ 41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1" h="412">
                  <a:moveTo>
                    <a:pt x="49" y="410"/>
                  </a:moveTo>
                  <a:cubicBezTo>
                    <a:pt x="0" y="380"/>
                    <a:pt x="0" y="380"/>
                    <a:pt x="0" y="380"/>
                  </a:cubicBezTo>
                  <a:cubicBezTo>
                    <a:pt x="14" y="156"/>
                    <a:pt x="14" y="156"/>
                    <a:pt x="14" y="156"/>
                  </a:cubicBezTo>
                  <a:cubicBezTo>
                    <a:pt x="21" y="70"/>
                    <a:pt x="85" y="0"/>
                    <a:pt x="157" y="0"/>
                  </a:cubicBezTo>
                  <a:cubicBezTo>
                    <a:pt x="229" y="0"/>
                    <a:pt x="292" y="70"/>
                    <a:pt x="299" y="156"/>
                  </a:cubicBezTo>
                  <a:cubicBezTo>
                    <a:pt x="311" y="380"/>
                    <a:pt x="311" y="380"/>
                    <a:pt x="311" y="380"/>
                  </a:cubicBezTo>
                  <a:cubicBezTo>
                    <a:pt x="260" y="412"/>
                    <a:pt x="260" y="412"/>
                    <a:pt x="260" y="412"/>
                  </a:cubicBezTo>
                  <a:cubicBezTo>
                    <a:pt x="252" y="398"/>
                    <a:pt x="252" y="398"/>
                    <a:pt x="252" y="398"/>
                  </a:cubicBezTo>
                  <a:cubicBezTo>
                    <a:pt x="294" y="371"/>
                    <a:pt x="294" y="371"/>
                    <a:pt x="294" y="371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76" y="80"/>
                    <a:pt x="220" y="17"/>
                    <a:pt x="157" y="17"/>
                  </a:cubicBezTo>
                  <a:cubicBezTo>
                    <a:pt x="94" y="17"/>
                    <a:pt x="37" y="80"/>
                    <a:pt x="30" y="157"/>
                  </a:cubicBezTo>
                  <a:cubicBezTo>
                    <a:pt x="17" y="371"/>
                    <a:pt x="17" y="371"/>
                    <a:pt x="17" y="371"/>
                  </a:cubicBezTo>
                  <a:cubicBezTo>
                    <a:pt x="57" y="396"/>
                    <a:pt x="57" y="396"/>
                    <a:pt x="57" y="396"/>
                  </a:cubicBezTo>
                  <a:lnTo>
                    <a:pt x="49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7A651D7-667A-40D9-8348-369DC7EDF4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1" y="2231"/>
              <a:ext cx="125" cy="124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69 h 138"/>
                <a:gd name="T4" fmla="*/ 69 w 138"/>
                <a:gd name="T5" fmla="*/ 0 h 138"/>
                <a:gd name="T6" fmla="*/ 138 w 138"/>
                <a:gd name="T7" fmla="*/ 69 h 138"/>
                <a:gd name="T8" fmla="*/ 69 w 138"/>
                <a:gd name="T9" fmla="*/ 138 h 138"/>
                <a:gd name="T10" fmla="*/ 69 w 138"/>
                <a:gd name="T11" fmla="*/ 16 h 138"/>
                <a:gd name="T12" fmla="*/ 17 w 138"/>
                <a:gd name="T13" fmla="*/ 69 h 138"/>
                <a:gd name="T14" fmla="*/ 69 w 138"/>
                <a:gd name="T15" fmla="*/ 121 h 138"/>
                <a:gd name="T16" fmla="*/ 122 w 138"/>
                <a:gd name="T17" fmla="*/ 69 h 138"/>
                <a:gd name="T18" fmla="*/ 69 w 138"/>
                <a:gd name="T1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lose/>
                  <a:moveTo>
                    <a:pt x="69" y="16"/>
                  </a:moveTo>
                  <a:cubicBezTo>
                    <a:pt x="40" y="16"/>
                    <a:pt x="17" y="40"/>
                    <a:pt x="17" y="69"/>
                  </a:cubicBezTo>
                  <a:cubicBezTo>
                    <a:pt x="17" y="98"/>
                    <a:pt x="40" y="121"/>
                    <a:pt x="69" y="121"/>
                  </a:cubicBezTo>
                  <a:cubicBezTo>
                    <a:pt x="98" y="121"/>
                    <a:pt x="122" y="98"/>
                    <a:pt x="122" y="69"/>
                  </a:cubicBezTo>
                  <a:cubicBezTo>
                    <a:pt x="122" y="40"/>
                    <a:pt x="98" y="16"/>
                    <a:pt x="6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37B8F1D3-3905-4C46-8133-160CE0A0D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2365"/>
              <a:ext cx="190" cy="292"/>
            </a:xfrm>
            <a:custGeom>
              <a:avLst/>
              <a:gdLst>
                <a:gd name="T0" fmla="*/ 64 w 209"/>
                <a:gd name="T1" fmla="*/ 324 h 324"/>
                <a:gd name="T2" fmla="*/ 12 w 209"/>
                <a:gd name="T3" fmla="*/ 279 h 324"/>
                <a:gd name="T4" fmla="*/ 2 w 209"/>
                <a:gd name="T5" fmla="*/ 146 h 324"/>
                <a:gd name="T6" fmla="*/ 0 w 209"/>
                <a:gd name="T7" fmla="*/ 113 h 324"/>
                <a:gd name="T8" fmla="*/ 111 w 209"/>
                <a:gd name="T9" fmla="*/ 0 h 324"/>
                <a:gd name="T10" fmla="*/ 124 w 209"/>
                <a:gd name="T11" fmla="*/ 0 h 324"/>
                <a:gd name="T12" fmla="*/ 209 w 209"/>
                <a:gd name="T13" fmla="*/ 40 h 324"/>
                <a:gd name="T14" fmla="*/ 196 w 209"/>
                <a:gd name="T15" fmla="*/ 51 h 324"/>
                <a:gd name="T16" fmla="*/ 124 w 209"/>
                <a:gd name="T17" fmla="*/ 17 h 324"/>
                <a:gd name="T18" fmla="*/ 111 w 209"/>
                <a:gd name="T19" fmla="*/ 17 h 324"/>
                <a:gd name="T20" fmla="*/ 16 w 209"/>
                <a:gd name="T21" fmla="*/ 113 h 324"/>
                <a:gd name="T22" fmla="*/ 18 w 209"/>
                <a:gd name="T23" fmla="*/ 145 h 324"/>
                <a:gd name="T24" fmla="*/ 28 w 209"/>
                <a:gd name="T25" fmla="*/ 271 h 324"/>
                <a:gd name="T26" fmla="*/ 75 w 209"/>
                <a:gd name="T27" fmla="*/ 312 h 324"/>
                <a:gd name="T28" fmla="*/ 64 w 209"/>
                <a:gd name="T2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324">
                  <a:moveTo>
                    <a:pt x="64" y="324"/>
                  </a:moveTo>
                  <a:cubicBezTo>
                    <a:pt x="12" y="279"/>
                    <a:pt x="12" y="279"/>
                    <a:pt x="12" y="279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51"/>
                    <a:pt x="50" y="0"/>
                    <a:pt x="111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57" y="0"/>
                    <a:pt x="188" y="15"/>
                    <a:pt x="209" y="40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79" y="29"/>
                    <a:pt x="152" y="17"/>
                    <a:pt x="124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59" y="17"/>
                    <a:pt x="16" y="60"/>
                    <a:pt x="16" y="11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28" y="271"/>
                    <a:pt x="28" y="271"/>
                    <a:pt x="28" y="271"/>
                  </a:cubicBezTo>
                  <a:cubicBezTo>
                    <a:pt x="75" y="312"/>
                    <a:pt x="75" y="312"/>
                    <a:pt x="75" y="312"/>
                  </a:cubicBezTo>
                  <a:lnTo>
                    <a:pt x="64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85D24062-A797-4815-BC3D-897AB7F58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2588"/>
              <a:ext cx="60" cy="228"/>
            </a:xfrm>
            <a:custGeom>
              <a:avLst/>
              <a:gdLst>
                <a:gd name="T0" fmla="*/ 45 w 60"/>
                <a:gd name="T1" fmla="*/ 228 h 228"/>
                <a:gd name="T2" fmla="*/ 0 w 60"/>
                <a:gd name="T3" fmla="*/ 0 h 228"/>
                <a:gd name="T4" fmla="*/ 14 w 60"/>
                <a:gd name="T5" fmla="*/ 0 h 228"/>
                <a:gd name="T6" fmla="*/ 60 w 60"/>
                <a:gd name="T7" fmla="*/ 228 h 228"/>
                <a:gd name="T8" fmla="*/ 4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45" y="22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60" y="228"/>
                  </a:lnTo>
                  <a:lnTo>
                    <a:pt x="4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D709FBAA-7010-4ACA-A166-99FA2E0D1E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7" y="2231"/>
              <a:ext cx="125" cy="124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69 h 138"/>
                <a:gd name="T4" fmla="*/ 69 w 138"/>
                <a:gd name="T5" fmla="*/ 0 h 138"/>
                <a:gd name="T6" fmla="*/ 138 w 138"/>
                <a:gd name="T7" fmla="*/ 69 h 138"/>
                <a:gd name="T8" fmla="*/ 69 w 138"/>
                <a:gd name="T9" fmla="*/ 138 h 138"/>
                <a:gd name="T10" fmla="*/ 69 w 138"/>
                <a:gd name="T11" fmla="*/ 16 h 138"/>
                <a:gd name="T12" fmla="*/ 16 w 138"/>
                <a:gd name="T13" fmla="*/ 69 h 138"/>
                <a:gd name="T14" fmla="*/ 69 w 138"/>
                <a:gd name="T15" fmla="*/ 121 h 138"/>
                <a:gd name="T16" fmla="*/ 121 w 138"/>
                <a:gd name="T17" fmla="*/ 69 h 138"/>
                <a:gd name="T18" fmla="*/ 69 w 138"/>
                <a:gd name="T1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lose/>
                  <a:moveTo>
                    <a:pt x="69" y="16"/>
                  </a:moveTo>
                  <a:cubicBezTo>
                    <a:pt x="40" y="16"/>
                    <a:pt x="16" y="40"/>
                    <a:pt x="16" y="69"/>
                  </a:cubicBezTo>
                  <a:cubicBezTo>
                    <a:pt x="16" y="98"/>
                    <a:pt x="40" y="121"/>
                    <a:pt x="69" y="121"/>
                  </a:cubicBezTo>
                  <a:cubicBezTo>
                    <a:pt x="98" y="121"/>
                    <a:pt x="121" y="98"/>
                    <a:pt x="121" y="69"/>
                  </a:cubicBezTo>
                  <a:cubicBezTo>
                    <a:pt x="121" y="40"/>
                    <a:pt x="98" y="16"/>
                    <a:pt x="6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6578223F-BFE8-4FAA-88B6-F2ACFDAE4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365"/>
              <a:ext cx="190" cy="292"/>
            </a:xfrm>
            <a:custGeom>
              <a:avLst/>
              <a:gdLst>
                <a:gd name="T0" fmla="*/ 145 w 209"/>
                <a:gd name="T1" fmla="*/ 324 h 324"/>
                <a:gd name="T2" fmla="*/ 134 w 209"/>
                <a:gd name="T3" fmla="*/ 312 h 324"/>
                <a:gd name="T4" fmla="*/ 180 w 209"/>
                <a:gd name="T5" fmla="*/ 271 h 324"/>
                <a:gd name="T6" fmla="*/ 191 w 209"/>
                <a:gd name="T7" fmla="*/ 145 h 324"/>
                <a:gd name="T8" fmla="*/ 193 w 209"/>
                <a:gd name="T9" fmla="*/ 112 h 324"/>
                <a:gd name="T10" fmla="*/ 97 w 209"/>
                <a:gd name="T11" fmla="*/ 17 h 324"/>
                <a:gd name="T12" fmla="*/ 84 w 209"/>
                <a:gd name="T13" fmla="*/ 17 h 324"/>
                <a:gd name="T14" fmla="*/ 12 w 209"/>
                <a:gd name="T15" fmla="*/ 51 h 324"/>
                <a:gd name="T16" fmla="*/ 0 w 209"/>
                <a:gd name="T17" fmla="*/ 40 h 324"/>
                <a:gd name="T18" fmla="*/ 84 w 209"/>
                <a:gd name="T19" fmla="*/ 0 h 324"/>
                <a:gd name="T20" fmla="*/ 97 w 209"/>
                <a:gd name="T21" fmla="*/ 0 h 324"/>
                <a:gd name="T22" fmla="*/ 209 w 209"/>
                <a:gd name="T23" fmla="*/ 113 h 324"/>
                <a:gd name="T24" fmla="*/ 207 w 209"/>
                <a:gd name="T25" fmla="*/ 146 h 324"/>
                <a:gd name="T26" fmla="*/ 196 w 209"/>
                <a:gd name="T27" fmla="*/ 279 h 324"/>
                <a:gd name="T28" fmla="*/ 145 w 209"/>
                <a:gd name="T2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324">
                  <a:moveTo>
                    <a:pt x="145" y="324"/>
                  </a:moveTo>
                  <a:cubicBezTo>
                    <a:pt x="134" y="312"/>
                    <a:pt x="134" y="312"/>
                    <a:pt x="134" y="312"/>
                  </a:cubicBezTo>
                  <a:cubicBezTo>
                    <a:pt x="180" y="271"/>
                    <a:pt x="180" y="271"/>
                    <a:pt x="180" y="271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3" y="60"/>
                    <a:pt x="150" y="17"/>
                    <a:pt x="97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56" y="17"/>
                    <a:pt x="30" y="29"/>
                    <a:pt x="12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1" y="15"/>
                    <a:pt x="51" y="0"/>
                    <a:pt x="8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59" y="0"/>
                    <a:pt x="209" y="51"/>
                    <a:pt x="209" y="113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196" y="279"/>
                    <a:pt x="196" y="279"/>
                    <a:pt x="196" y="279"/>
                  </a:cubicBezTo>
                  <a:lnTo>
                    <a:pt x="145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58598508-7013-464A-91BB-40ADF53B3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2588"/>
              <a:ext cx="60" cy="228"/>
            </a:xfrm>
            <a:custGeom>
              <a:avLst/>
              <a:gdLst>
                <a:gd name="T0" fmla="*/ 15 w 60"/>
                <a:gd name="T1" fmla="*/ 228 h 228"/>
                <a:gd name="T2" fmla="*/ 60 w 60"/>
                <a:gd name="T3" fmla="*/ 0 h 228"/>
                <a:gd name="T4" fmla="*/ 46 w 60"/>
                <a:gd name="T5" fmla="*/ 0 h 228"/>
                <a:gd name="T6" fmla="*/ 0 w 60"/>
                <a:gd name="T7" fmla="*/ 228 h 228"/>
                <a:gd name="T8" fmla="*/ 1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15" y="228"/>
                  </a:moveTo>
                  <a:lnTo>
                    <a:pt x="60" y="0"/>
                  </a:lnTo>
                  <a:lnTo>
                    <a:pt x="46" y="0"/>
                  </a:lnTo>
                  <a:lnTo>
                    <a:pt x="0" y="228"/>
                  </a:lnTo>
                  <a:lnTo>
                    <a:pt x="1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7E50E1A-C380-4832-A39C-7C578767D3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03491" y="4515797"/>
            <a:ext cx="1004588" cy="1116036"/>
            <a:chOff x="1817" y="2153"/>
            <a:chExt cx="649" cy="721"/>
          </a:xfrm>
          <a:solidFill>
            <a:srgbClr val="F6F6FA"/>
          </a:solidFill>
        </p:grpSpPr>
        <p:sp>
          <p:nvSpPr>
            <p:cNvPr id="51" name="Line 22">
              <a:extLst>
                <a:ext uri="{FF2B5EF4-FFF2-40B4-BE49-F238E27FC236}">
                  <a16:creationId xmlns:a16="http://schemas.microsoft.com/office/drawing/2014/main" id="{3CFC9AA6-3D27-41D8-BACB-DF044CC982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789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Line 23">
              <a:extLst>
                <a:ext uri="{FF2B5EF4-FFF2-40B4-BE49-F238E27FC236}">
                  <a16:creationId xmlns:a16="http://schemas.microsoft.com/office/drawing/2014/main" id="{67792B34-F904-4C8A-AD06-06D86050E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789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id="{1DA74C2D-18D0-4D47-A1D6-6762250898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" y="2153"/>
              <a:ext cx="196" cy="167"/>
            </a:xfrm>
            <a:custGeom>
              <a:avLst/>
              <a:gdLst>
                <a:gd name="T0" fmla="*/ 109 w 216"/>
                <a:gd name="T1" fmla="*/ 185 h 185"/>
                <a:gd name="T2" fmla="*/ 108 w 216"/>
                <a:gd name="T3" fmla="*/ 185 h 185"/>
                <a:gd name="T4" fmla="*/ 9 w 216"/>
                <a:gd name="T5" fmla="*/ 159 h 185"/>
                <a:gd name="T6" fmla="*/ 0 w 216"/>
                <a:gd name="T7" fmla="*/ 153 h 185"/>
                <a:gd name="T8" fmla="*/ 7 w 216"/>
                <a:gd name="T9" fmla="*/ 146 h 185"/>
                <a:gd name="T10" fmla="*/ 22 w 216"/>
                <a:gd name="T11" fmla="*/ 86 h 185"/>
                <a:gd name="T12" fmla="*/ 108 w 216"/>
                <a:gd name="T13" fmla="*/ 0 h 185"/>
                <a:gd name="T14" fmla="*/ 109 w 216"/>
                <a:gd name="T15" fmla="*/ 0 h 185"/>
                <a:gd name="T16" fmla="*/ 195 w 216"/>
                <a:gd name="T17" fmla="*/ 86 h 185"/>
                <a:gd name="T18" fmla="*/ 209 w 216"/>
                <a:gd name="T19" fmla="*/ 146 h 185"/>
                <a:gd name="T20" fmla="*/ 216 w 216"/>
                <a:gd name="T21" fmla="*/ 153 h 185"/>
                <a:gd name="T22" fmla="*/ 208 w 216"/>
                <a:gd name="T23" fmla="*/ 159 h 185"/>
                <a:gd name="T24" fmla="*/ 109 w 216"/>
                <a:gd name="T25" fmla="*/ 185 h 185"/>
                <a:gd name="T26" fmla="*/ 25 w 216"/>
                <a:gd name="T27" fmla="*/ 149 h 185"/>
                <a:gd name="T28" fmla="*/ 108 w 216"/>
                <a:gd name="T29" fmla="*/ 169 h 185"/>
                <a:gd name="T30" fmla="*/ 109 w 216"/>
                <a:gd name="T31" fmla="*/ 169 h 185"/>
                <a:gd name="T32" fmla="*/ 191 w 216"/>
                <a:gd name="T33" fmla="*/ 149 h 185"/>
                <a:gd name="T34" fmla="*/ 178 w 216"/>
                <a:gd name="T35" fmla="*/ 85 h 185"/>
                <a:gd name="T36" fmla="*/ 109 w 216"/>
                <a:gd name="T37" fmla="*/ 16 h 185"/>
                <a:gd name="T38" fmla="*/ 108 w 216"/>
                <a:gd name="T39" fmla="*/ 16 h 185"/>
                <a:gd name="T40" fmla="*/ 38 w 216"/>
                <a:gd name="T41" fmla="*/ 86 h 185"/>
                <a:gd name="T42" fmla="*/ 25 w 216"/>
                <a:gd name="T43" fmla="*/ 14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6" h="185">
                  <a:moveTo>
                    <a:pt x="109" y="185"/>
                  </a:moveTo>
                  <a:cubicBezTo>
                    <a:pt x="108" y="185"/>
                    <a:pt x="108" y="185"/>
                    <a:pt x="108" y="185"/>
                  </a:cubicBezTo>
                  <a:cubicBezTo>
                    <a:pt x="49" y="185"/>
                    <a:pt x="10" y="160"/>
                    <a:pt x="9" y="15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19" y="134"/>
                    <a:pt x="22" y="98"/>
                    <a:pt x="22" y="86"/>
                  </a:cubicBezTo>
                  <a:cubicBezTo>
                    <a:pt x="22" y="38"/>
                    <a:pt x="60" y="0"/>
                    <a:pt x="108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56" y="0"/>
                    <a:pt x="195" y="38"/>
                    <a:pt x="195" y="86"/>
                  </a:cubicBezTo>
                  <a:cubicBezTo>
                    <a:pt x="194" y="98"/>
                    <a:pt x="197" y="134"/>
                    <a:pt x="209" y="146"/>
                  </a:cubicBezTo>
                  <a:cubicBezTo>
                    <a:pt x="216" y="153"/>
                    <a:pt x="216" y="153"/>
                    <a:pt x="216" y="153"/>
                  </a:cubicBezTo>
                  <a:cubicBezTo>
                    <a:pt x="208" y="159"/>
                    <a:pt x="208" y="159"/>
                    <a:pt x="208" y="159"/>
                  </a:cubicBezTo>
                  <a:cubicBezTo>
                    <a:pt x="206" y="160"/>
                    <a:pt x="167" y="185"/>
                    <a:pt x="109" y="185"/>
                  </a:cubicBezTo>
                  <a:close/>
                  <a:moveTo>
                    <a:pt x="25" y="149"/>
                  </a:moveTo>
                  <a:cubicBezTo>
                    <a:pt x="39" y="156"/>
                    <a:pt x="69" y="169"/>
                    <a:pt x="108" y="169"/>
                  </a:cubicBezTo>
                  <a:cubicBezTo>
                    <a:pt x="109" y="169"/>
                    <a:pt x="109" y="169"/>
                    <a:pt x="109" y="169"/>
                  </a:cubicBezTo>
                  <a:cubicBezTo>
                    <a:pt x="148" y="169"/>
                    <a:pt x="178" y="156"/>
                    <a:pt x="191" y="149"/>
                  </a:cubicBezTo>
                  <a:cubicBezTo>
                    <a:pt x="178" y="127"/>
                    <a:pt x="178" y="90"/>
                    <a:pt x="178" y="85"/>
                  </a:cubicBezTo>
                  <a:cubicBezTo>
                    <a:pt x="178" y="47"/>
                    <a:pt x="147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69" y="16"/>
                    <a:pt x="38" y="47"/>
                    <a:pt x="38" y="86"/>
                  </a:cubicBezTo>
                  <a:cubicBezTo>
                    <a:pt x="38" y="90"/>
                    <a:pt x="38" y="127"/>
                    <a:pt x="25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id="{82B0C884-00FC-45DF-94C5-DB310B521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2646"/>
              <a:ext cx="60" cy="228"/>
            </a:xfrm>
            <a:custGeom>
              <a:avLst/>
              <a:gdLst>
                <a:gd name="T0" fmla="*/ 44 w 60"/>
                <a:gd name="T1" fmla="*/ 228 h 228"/>
                <a:gd name="T2" fmla="*/ 0 w 60"/>
                <a:gd name="T3" fmla="*/ 2 h 228"/>
                <a:gd name="T4" fmla="*/ 14 w 60"/>
                <a:gd name="T5" fmla="*/ 0 h 228"/>
                <a:gd name="T6" fmla="*/ 60 w 60"/>
                <a:gd name="T7" fmla="*/ 228 h 228"/>
                <a:gd name="T8" fmla="*/ 44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44" y="228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60" y="228"/>
                  </a:lnTo>
                  <a:lnTo>
                    <a:pt x="44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FC4BF02C-C9DC-4714-AA53-011FF5962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2646"/>
              <a:ext cx="60" cy="228"/>
            </a:xfrm>
            <a:custGeom>
              <a:avLst/>
              <a:gdLst>
                <a:gd name="T0" fmla="*/ 15 w 60"/>
                <a:gd name="T1" fmla="*/ 228 h 228"/>
                <a:gd name="T2" fmla="*/ 0 w 60"/>
                <a:gd name="T3" fmla="*/ 228 h 228"/>
                <a:gd name="T4" fmla="*/ 46 w 60"/>
                <a:gd name="T5" fmla="*/ 0 h 228"/>
                <a:gd name="T6" fmla="*/ 60 w 60"/>
                <a:gd name="T7" fmla="*/ 2 h 228"/>
                <a:gd name="T8" fmla="*/ 1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15" y="228"/>
                  </a:moveTo>
                  <a:lnTo>
                    <a:pt x="0" y="228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1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860EF1CE-4821-4425-9FA3-6CAC44F46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2705"/>
              <a:ext cx="14" cy="1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F0C6DB2E-F380-46CE-B563-87D3CEDAF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2330"/>
              <a:ext cx="283" cy="372"/>
            </a:xfrm>
            <a:custGeom>
              <a:avLst/>
              <a:gdLst>
                <a:gd name="T0" fmla="*/ 49 w 311"/>
                <a:gd name="T1" fmla="*/ 410 h 412"/>
                <a:gd name="T2" fmla="*/ 0 w 311"/>
                <a:gd name="T3" fmla="*/ 380 h 412"/>
                <a:gd name="T4" fmla="*/ 14 w 311"/>
                <a:gd name="T5" fmla="*/ 156 h 412"/>
                <a:gd name="T6" fmla="*/ 157 w 311"/>
                <a:gd name="T7" fmla="*/ 0 h 412"/>
                <a:gd name="T8" fmla="*/ 299 w 311"/>
                <a:gd name="T9" fmla="*/ 156 h 412"/>
                <a:gd name="T10" fmla="*/ 311 w 311"/>
                <a:gd name="T11" fmla="*/ 380 h 412"/>
                <a:gd name="T12" fmla="*/ 260 w 311"/>
                <a:gd name="T13" fmla="*/ 412 h 412"/>
                <a:gd name="T14" fmla="*/ 252 w 311"/>
                <a:gd name="T15" fmla="*/ 398 h 412"/>
                <a:gd name="T16" fmla="*/ 294 w 311"/>
                <a:gd name="T17" fmla="*/ 371 h 412"/>
                <a:gd name="T18" fmla="*/ 282 w 311"/>
                <a:gd name="T19" fmla="*/ 157 h 412"/>
                <a:gd name="T20" fmla="*/ 157 w 311"/>
                <a:gd name="T21" fmla="*/ 17 h 412"/>
                <a:gd name="T22" fmla="*/ 30 w 311"/>
                <a:gd name="T23" fmla="*/ 157 h 412"/>
                <a:gd name="T24" fmla="*/ 17 w 311"/>
                <a:gd name="T25" fmla="*/ 371 h 412"/>
                <a:gd name="T26" fmla="*/ 57 w 311"/>
                <a:gd name="T27" fmla="*/ 396 h 412"/>
                <a:gd name="T28" fmla="*/ 49 w 311"/>
                <a:gd name="T29" fmla="*/ 41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1" h="412">
                  <a:moveTo>
                    <a:pt x="49" y="410"/>
                  </a:moveTo>
                  <a:cubicBezTo>
                    <a:pt x="0" y="380"/>
                    <a:pt x="0" y="380"/>
                    <a:pt x="0" y="380"/>
                  </a:cubicBezTo>
                  <a:cubicBezTo>
                    <a:pt x="14" y="156"/>
                    <a:pt x="14" y="156"/>
                    <a:pt x="14" y="156"/>
                  </a:cubicBezTo>
                  <a:cubicBezTo>
                    <a:pt x="21" y="70"/>
                    <a:pt x="85" y="0"/>
                    <a:pt x="157" y="0"/>
                  </a:cubicBezTo>
                  <a:cubicBezTo>
                    <a:pt x="229" y="0"/>
                    <a:pt x="292" y="70"/>
                    <a:pt x="299" y="156"/>
                  </a:cubicBezTo>
                  <a:cubicBezTo>
                    <a:pt x="311" y="380"/>
                    <a:pt x="311" y="380"/>
                    <a:pt x="311" y="380"/>
                  </a:cubicBezTo>
                  <a:cubicBezTo>
                    <a:pt x="260" y="412"/>
                    <a:pt x="260" y="412"/>
                    <a:pt x="260" y="412"/>
                  </a:cubicBezTo>
                  <a:cubicBezTo>
                    <a:pt x="252" y="398"/>
                    <a:pt x="252" y="398"/>
                    <a:pt x="252" y="398"/>
                  </a:cubicBezTo>
                  <a:cubicBezTo>
                    <a:pt x="294" y="371"/>
                    <a:pt x="294" y="371"/>
                    <a:pt x="294" y="371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76" y="80"/>
                    <a:pt x="220" y="17"/>
                    <a:pt x="157" y="17"/>
                  </a:cubicBezTo>
                  <a:cubicBezTo>
                    <a:pt x="94" y="17"/>
                    <a:pt x="37" y="80"/>
                    <a:pt x="30" y="157"/>
                  </a:cubicBezTo>
                  <a:cubicBezTo>
                    <a:pt x="17" y="371"/>
                    <a:pt x="17" y="371"/>
                    <a:pt x="17" y="371"/>
                  </a:cubicBezTo>
                  <a:cubicBezTo>
                    <a:pt x="57" y="396"/>
                    <a:pt x="57" y="396"/>
                    <a:pt x="57" y="396"/>
                  </a:cubicBezTo>
                  <a:lnTo>
                    <a:pt x="49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E8B6485C-B61E-466D-A3E6-5BEE78619C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1" y="2231"/>
              <a:ext cx="125" cy="124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69 h 138"/>
                <a:gd name="T4" fmla="*/ 69 w 138"/>
                <a:gd name="T5" fmla="*/ 0 h 138"/>
                <a:gd name="T6" fmla="*/ 138 w 138"/>
                <a:gd name="T7" fmla="*/ 69 h 138"/>
                <a:gd name="T8" fmla="*/ 69 w 138"/>
                <a:gd name="T9" fmla="*/ 138 h 138"/>
                <a:gd name="T10" fmla="*/ 69 w 138"/>
                <a:gd name="T11" fmla="*/ 16 h 138"/>
                <a:gd name="T12" fmla="*/ 17 w 138"/>
                <a:gd name="T13" fmla="*/ 69 h 138"/>
                <a:gd name="T14" fmla="*/ 69 w 138"/>
                <a:gd name="T15" fmla="*/ 121 h 138"/>
                <a:gd name="T16" fmla="*/ 122 w 138"/>
                <a:gd name="T17" fmla="*/ 69 h 138"/>
                <a:gd name="T18" fmla="*/ 69 w 138"/>
                <a:gd name="T1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lose/>
                  <a:moveTo>
                    <a:pt x="69" y="16"/>
                  </a:moveTo>
                  <a:cubicBezTo>
                    <a:pt x="40" y="16"/>
                    <a:pt x="17" y="40"/>
                    <a:pt x="17" y="69"/>
                  </a:cubicBezTo>
                  <a:cubicBezTo>
                    <a:pt x="17" y="98"/>
                    <a:pt x="40" y="121"/>
                    <a:pt x="69" y="121"/>
                  </a:cubicBezTo>
                  <a:cubicBezTo>
                    <a:pt x="98" y="121"/>
                    <a:pt x="122" y="98"/>
                    <a:pt x="122" y="69"/>
                  </a:cubicBezTo>
                  <a:cubicBezTo>
                    <a:pt x="122" y="40"/>
                    <a:pt x="98" y="16"/>
                    <a:pt x="6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30">
              <a:extLst>
                <a:ext uri="{FF2B5EF4-FFF2-40B4-BE49-F238E27FC236}">
                  <a16:creationId xmlns:a16="http://schemas.microsoft.com/office/drawing/2014/main" id="{78FB54E3-2E61-4B2D-93D1-92BD57F14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2365"/>
              <a:ext cx="190" cy="292"/>
            </a:xfrm>
            <a:custGeom>
              <a:avLst/>
              <a:gdLst>
                <a:gd name="T0" fmla="*/ 64 w 209"/>
                <a:gd name="T1" fmla="*/ 324 h 324"/>
                <a:gd name="T2" fmla="*/ 12 w 209"/>
                <a:gd name="T3" fmla="*/ 279 h 324"/>
                <a:gd name="T4" fmla="*/ 2 w 209"/>
                <a:gd name="T5" fmla="*/ 146 h 324"/>
                <a:gd name="T6" fmla="*/ 0 w 209"/>
                <a:gd name="T7" fmla="*/ 113 h 324"/>
                <a:gd name="T8" fmla="*/ 111 w 209"/>
                <a:gd name="T9" fmla="*/ 0 h 324"/>
                <a:gd name="T10" fmla="*/ 124 w 209"/>
                <a:gd name="T11" fmla="*/ 0 h 324"/>
                <a:gd name="T12" fmla="*/ 209 w 209"/>
                <a:gd name="T13" fmla="*/ 40 h 324"/>
                <a:gd name="T14" fmla="*/ 196 w 209"/>
                <a:gd name="T15" fmla="*/ 51 h 324"/>
                <a:gd name="T16" fmla="*/ 124 w 209"/>
                <a:gd name="T17" fmla="*/ 17 h 324"/>
                <a:gd name="T18" fmla="*/ 111 w 209"/>
                <a:gd name="T19" fmla="*/ 17 h 324"/>
                <a:gd name="T20" fmla="*/ 16 w 209"/>
                <a:gd name="T21" fmla="*/ 113 h 324"/>
                <a:gd name="T22" fmla="*/ 18 w 209"/>
                <a:gd name="T23" fmla="*/ 145 h 324"/>
                <a:gd name="T24" fmla="*/ 28 w 209"/>
                <a:gd name="T25" fmla="*/ 271 h 324"/>
                <a:gd name="T26" fmla="*/ 75 w 209"/>
                <a:gd name="T27" fmla="*/ 312 h 324"/>
                <a:gd name="T28" fmla="*/ 64 w 209"/>
                <a:gd name="T2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324">
                  <a:moveTo>
                    <a:pt x="64" y="324"/>
                  </a:moveTo>
                  <a:cubicBezTo>
                    <a:pt x="12" y="279"/>
                    <a:pt x="12" y="279"/>
                    <a:pt x="12" y="279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51"/>
                    <a:pt x="50" y="0"/>
                    <a:pt x="111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57" y="0"/>
                    <a:pt x="188" y="15"/>
                    <a:pt x="209" y="40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79" y="29"/>
                    <a:pt x="152" y="17"/>
                    <a:pt x="124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59" y="17"/>
                    <a:pt x="16" y="60"/>
                    <a:pt x="16" y="11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28" y="271"/>
                    <a:pt x="28" y="271"/>
                    <a:pt x="28" y="271"/>
                  </a:cubicBezTo>
                  <a:cubicBezTo>
                    <a:pt x="75" y="312"/>
                    <a:pt x="75" y="312"/>
                    <a:pt x="75" y="312"/>
                  </a:cubicBezTo>
                  <a:lnTo>
                    <a:pt x="64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31">
              <a:extLst>
                <a:ext uri="{FF2B5EF4-FFF2-40B4-BE49-F238E27FC236}">
                  <a16:creationId xmlns:a16="http://schemas.microsoft.com/office/drawing/2014/main" id="{11EF7739-9C77-47A6-8ED6-55545ED6C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2588"/>
              <a:ext cx="60" cy="228"/>
            </a:xfrm>
            <a:custGeom>
              <a:avLst/>
              <a:gdLst>
                <a:gd name="T0" fmla="*/ 45 w 60"/>
                <a:gd name="T1" fmla="*/ 228 h 228"/>
                <a:gd name="T2" fmla="*/ 0 w 60"/>
                <a:gd name="T3" fmla="*/ 0 h 228"/>
                <a:gd name="T4" fmla="*/ 14 w 60"/>
                <a:gd name="T5" fmla="*/ 0 h 228"/>
                <a:gd name="T6" fmla="*/ 60 w 60"/>
                <a:gd name="T7" fmla="*/ 228 h 228"/>
                <a:gd name="T8" fmla="*/ 4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45" y="22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60" y="228"/>
                  </a:lnTo>
                  <a:lnTo>
                    <a:pt x="4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32">
              <a:extLst>
                <a:ext uri="{FF2B5EF4-FFF2-40B4-BE49-F238E27FC236}">
                  <a16:creationId xmlns:a16="http://schemas.microsoft.com/office/drawing/2014/main" id="{A95E0763-6896-418D-B03C-CF4FDAE237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7" y="2231"/>
              <a:ext cx="125" cy="124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69 h 138"/>
                <a:gd name="T4" fmla="*/ 69 w 138"/>
                <a:gd name="T5" fmla="*/ 0 h 138"/>
                <a:gd name="T6" fmla="*/ 138 w 138"/>
                <a:gd name="T7" fmla="*/ 69 h 138"/>
                <a:gd name="T8" fmla="*/ 69 w 138"/>
                <a:gd name="T9" fmla="*/ 138 h 138"/>
                <a:gd name="T10" fmla="*/ 69 w 138"/>
                <a:gd name="T11" fmla="*/ 16 h 138"/>
                <a:gd name="T12" fmla="*/ 16 w 138"/>
                <a:gd name="T13" fmla="*/ 69 h 138"/>
                <a:gd name="T14" fmla="*/ 69 w 138"/>
                <a:gd name="T15" fmla="*/ 121 h 138"/>
                <a:gd name="T16" fmla="*/ 121 w 138"/>
                <a:gd name="T17" fmla="*/ 69 h 138"/>
                <a:gd name="T18" fmla="*/ 69 w 138"/>
                <a:gd name="T1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lose/>
                  <a:moveTo>
                    <a:pt x="69" y="16"/>
                  </a:moveTo>
                  <a:cubicBezTo>
                    <a:pt x="40" y="16"/>
                    <a:pt x="16" y="40"/>
                    <a:pt x="16" y="69"/>
                  </a:cubicBezTo>
                  <a:cubicBezTo>
                    <a:pt x="16" y="98"/>
                    <a:pt x="40" y="121"/>
                    <a:pt x="69" y="121"/>
                  </a:cubicBezTo>
                  <a:cubicBezTo>
                    <a:pt x="98" y="121"/>
                    <a:pt x="121" y="98"/>
                    <a:pt x="121" y="69"/>
                  </a:cubicBezTo>
                  <a:cubicBezTo>
                    <a:pt x="121" y="40"/>
                    <a:pt x="98" y="16"/>
                    <a:pt x="6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33">
              <a:extLst>
                <a:ext uri="{FF2B5EF4-FFF2-40B4-BE49-F238E27FC236}">
                  <a16:creationId xmlns:a16="http://schemas.microsoft.com/office/drawing/2014/main" id="{0C061988-5B99-44DD-9581-5B28E8EDF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365"/>
              <a:ext cx="190" cy="292"/>
            </a:xfrm>
            <a:custGeom>
              <a:avLst/>
              <a:gdLst>
                <a:gd name="T0" fmla="*/ 145 w 209"/>
                <a:gd name="T1" fmla="*/ 324 h 324"/>
                <a:gd name="T2" fmla="*/ 134 w 209"/>
                <a:gd name="T3" fmla="*/ 312 h 324"/>
                <a:gd name="T4" fmla="*/ 180 w 209"/>
                <a:gd name="T5" fmla="*/ 271 h 324"/>
                <a:gd name="T6" fmla="*/ 191 w 209"/>
                <a:gd name="T7" fmla="*/ 145 h 324"/>
                <a:gd name="T8" fmla="*/ 193 w 209"/>
                <a:gd name="T9" fmla="*/ 112 h 324"/>
                <a:gd name="T10" fmla="*/ 97 w 209"/>
                <a:gd name="T11" fmla="*/ 17 h 324"/>
                <a:gd name="T12" fmla="*/ 84 w 209"/>
                <a:gd name="T13" fmla="*/ 17 h 324"/>
                <a:gd name="T14" fmla="*/ 12 w 209"/>
                <a:gd name="T15" fmla="*/ 51 h 324"/>
                <a:gd name="T16" fmla="*/ 0 w 209"/>
                <a:gd name="T17" fmla="*/ 40 h 324"/>
                <a:gd name="T18" fmla="*/ 84 w 209"/>
                <a:gd name="T19" fmla="*/ 0 h 324"/>
                <a:gd name="T20" fmla="*/ 97 w 209"/>
                <a:gd name="T21" fmla="*/ 0 h 324"/>
                <a:gd name="T22" fmla="*/ 209 w 209"/>
                <a:gd name="T23" fmla="*/ 113 h 324"/>
                <a:gd name="T24" fmla="*/ 207 w 209"/>
                <a:gd name="T25" fmla="*/ 146 h 324"/>
                <a:gd name="T26" fmla="*/ 196 w 209"/>
                <a:gd name="T27" fmla="*/ 279 h 324"/>
                <a:gd name="T28" fmla="*/ 145 w 209"/>
                <a:gd name="T2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324">
                  <a:moveTo>
                    <a:pt x="145" y="324"/>
                  </a:moveTo>
                  <a:cubicBezTo>
                    <a:pt x="134" y="312"/>
                    <a:pt x="134" y="312"/>
                    <a:pt x="134" y="312"/>
                  </a:cubicBezTo>
                  <a:cubicBezTo>
                    <a:pt x="180" y="271"/>
                    <a:pt x="180" y="271"/>
                    <a:pt x="180" y="271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3" y="60"/>
                    <a:pt x="150" y="17"/>
                    <a:pt x="97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56" y="17"/>
                    <a:pt x="30" y="29"/>
                    <a:pt x="12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1" y="15"/>
                    <a:pt x="51" y="0"/>
                    <a:pt x="8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59" y="0"/>
                    <a:pt x="209" y="51"/>
                    <a:pt x="209" y="113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196" y="279"/>
                    <a:pt x="196" y="279"/>
                    <a:pt x="196" y="279"/>
                  </a:cubicBezTo>
                  <a:lnTo>
                    <a:pt x="145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Freeform 34">
              <a:extLst>
                <a:ext uri="{FF2B5EF4-FFF2-40B4-BE49-F238E27FC236}">
                  <a16:creationId xmlns:a16="http://schemas.microsoft.com/office/drawing/2014/main" id="{AF89182E-BA1A-4B21-BAEB-4C05DF6DA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2588"/>
              <a:ext cx="60" cy="228"/>
            </a:xfrm>
            <a:custGeom>
              <a:avLst/>
              <a:gdLst>
                <a:gd name="T0" fmla="*/ 15 w 60"/>
                <a:gd name="T1" fmla="*/ 228 h 228"/>
                <a:gd name="T2" fmla="*/ 60 w 60"/>
                <a:gd name="T3" fmla="*/ 0 h 228"/>
                <a:gd name="T4" fmla="*/ 46 w 60"/>
                <a:gd name="T5" fmla="*/ 0 h 228"/>
                <a:gd name="T6" fmla="*/ 0 w 60"/>
                <a:gd name="T7" fmla="*/ 228 h 228"/>
                <a:gd name="T8" fmla="*/ 1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15" y="228"/>
                  </a:moveTo>
                  <a:lnTo>
                    <a:pt x="60" y="0"/>
                  </a:lnTo>
                  <a:lnTo>
                    <a:pt x="46" y="0"/>
                  </a:lnTo>
                  <a:lnTo>
                    <a:pt x="0" y="228"/>
                  </a:lnTo>
                  <a:lnTo>
                    <a:pt x="1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E3093B5-1737-4794-96C8-6DEA6330F7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42090" y="4312219"/>
            <a:ext cx="1004588" cy="1116036"/>
            <a:chOff x="1817" y="2153"/>
            <a:chExt cx="649" cy="721"/>
          </a:xfrm>
          <a:solidFill>
            <a:srgbClr val="F6F6FA"/>
          </a:solidFill>
        </p:grpSpPr>
        <p:sp>
          <p:nvSpPr>
            <p:cNvPr id="65" name="Line 22">
              <a:extLst>
                <a:ext uri="{FF2B5EF4-FFF2-40B4-BE49-F238E27FC236}">
                  <a16:creationId xmlns:a16="http://schemas.microsoft.com/office/drawing/2014/main" id="{91F2710A-0CDA-485D-9481-5AA96A422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789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Line 23">
              <a:extLst>
                <a:ext uri="{FF2B5EF4-FFF2-40B4-BE49-F238E27FC236}">
                  <a16:creationId xmlns:a16="http://schemas.microsoft.com/office/drawing/2014/main" id="{60168230-AF9C-4C0F-962F-AA71A4C41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789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Freeform 24">
              <a:extLst>
                <a:ext uri="{FF2B5EF4-FFF2-40B4-BE49-F238E27FC236}">
                  <a16:creationId xmlns:a16="http://schemas.microsoft.com/office/drawing/2014/main" id="{7A78D7A9-BCA5-4BD7-A6A6-17336645A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" y="2153"/>
              <a:ext cx="196" cy="167"/>
            </a:xfrm>
            <a:custGeom>
              <a:avLst/>
              <a:gdLst>
                <a:gd name="T0" fmla="*/ 109 w 216"/>
                <a:gd name="T1" fmla="*/ 185 h 185"/>
                <a:gd name="T2" fmla="*/ 108 w 216"/>
                <a:gd name="T3" fmla="*/ 185 h 185"/>
                <a:gd name="T4" fmla="*/ 9 w 216"/>
                <a:gd name="T5" fmla="*/ 159 h 185"/>
                <a:gd name="T6" fmla="*/ 0 w 216"/>
                <a:gd name="T7" fmla="*/ 153 h 185"/>
                <a:gd name="T8" fmla="*/ 7 w 216"/>
                <a:gd name="T9" fmla="*/ 146 h 185"/>
                <a:gd name="T10" fmla="*/ 22 w 216"/>
                <a:gd name="T11" fmla="*/ 86 h 185"/>
                <a:gd name="T12" fmla="*/ 108 w 216"/>
                <a:gd name="T13" fmla="*/ 0 h 185"/>
                <a:gd name="T14" fmla="*/ 109 w 216"/>
                <a:gd name="T15" fmla="*/ 0 h 185"/>
                <a:gd name="T16" fmla="*/ 195 w 216"/>
                <a:gd name="T17" fmla="*/ 86 h 185"/>
                <a:gd name="T18" fmla="*/ 209 w 216"/>
                <a:gd name="T19" fmla="*/ 146 h 185"/>
                <a:gd name="T20" fmla="*/ 216 w 216"/>
                <a:gd name="T21" fmla="*/ 153 h 185"/>
                <a:gd name="T22" fmla="*/ 208 w 216"/>
                <a:gd name="T23" fmla="*/ 159 h 185"/>
                <a:gd name="T24" fmla="*/ 109 w 216"/>
                <a:gd name="T25" fmla="*/ 185 h 185"/>
                <a:gd name="T26" fmla="*/ 25 w 216"/>
                <a:gd name="T27" fmla="*/ 149 h 185"/>
                <a:gd name="T28" fmla="*/ 108 w 216"/>
                <a:gd name="T29" fmla="*/ 169 h 185"/>
                <a:gd name="T30" fmla="*/ 109 w 216"/>
                <a:gd name="T31" fmla="*/ 169 h 185"/>
                <a:gd name="T32" fmla="*/ 191 w 216"/>
                <a:gd name="T33" fmla="*/ 149 h 185"/>
                <a:gd name="T34" fmla="*/ 178 w 216"/>
                <a:gd name="T35" fmla="*/ 85 h 185"/>
                <a:gd name="T36" fmla="*/ 109 w 216"/>
                <a:gd name="T37" fmla="*/ 16 h 185"/>
                <a:gd name="T38" fmla="*/ 108 w 216"/>
                <a:gd name="T39" fmla="*/ 16 h 185"/>
                <a:gd name="T40" fmla="*/ 38 w 216"/>
                <a:gd name="T41" fmla="*/ 86 h 185"/>
                <a:gd name="T42" fmla="*/ 25 w 216"/>
                <a:gd name="T43" fmla="*/ 14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6" h="185">
                  <a:moveTo>
                    <a:pt x="109" y="185"/>
                  </a:moveTo>
                  <a:cubicBezTo>
                    <a:pt x="108" y="185"/>
                    <a:pt x="108" y="185"/>
                    <a:pt x="108" y="185"/>
                  </a:cubicBezTo>
                  <a:cubicBezTo>
                    <a:pt x="49" y="185"/>
                    <a:pt x="10" y="160"/>
                    <a:pt x="9" y="15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19" y="134"/>
                    <a:pt x="22" y="98"/>
                    <a:pt x="22" y="86"/>
                  </a:cubicBezTo>
                  <a:cubicBezTo>
                    <a:pt x="22" y="38"/>
                    <a:pt x="60" y="0"/>
                    <a:pt x="108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56" y="0"/>
                    <a:pt x="195" y="38"/>
                    <a:pt x="195" y="86"/>
                  </a:cubicBezTo>
                  <a:cubicBezTo>
                    <a:pt x="194" y="98"/>
                    <a:pt x="197" y="134"/>
                    <a:pt x="209" y="146"/>
                  </a:cubicBezTo>
                  <a:cubicBezTo>
                    <a:pt x="216" y="153"/>
                    <a:pt x="216" y="153"/>
                    <a:pt x="216" y="153"/>
                  </a:cubicBezTo>
                  <a:cubicBezTo>
                    <a:pt x="208" y="159"/>
                    <a:pt x="208" y="159"/>
                    <a:pt x="208" y="159"/>
                  </a:cubicBezTo>
                  <a:cubicBezTo>
                    <a:pt x="206" y="160"/>
                    <a:pt x="167" y="185"/>
                    <a:pt x="109" y="185"/>
                  </a:cubicBezTo>
                  <a:close/>
                  <a:moveTo>
                    <a:pt x="25" y="149"/>
                  </a:moveTo>
                  <a:cubicBezTo>
                    <a:pt x="39" y="156"/>
                    <a:pt x="69" y="169"/>
                    <a:pt x="108" y="169"/>
                  </a:cubicBezTo>
                  <a:cubicBezTo>
                    <a:pt x="109" y="169"/>
                    <a:pt x="109" y="169"/>
                    <a:pt x="109" y="169"/>
                  </a:cubicBezTo>
                  <a:cubicBezTo>
                    <a:pt x="148" y="169"/>
                    <a:pt x="178" y="156"/>
                    <a:pt x="191" y="149"/>
                  </a:cubicBezTo>
                  <a:cubicBezTo>
                    <a:pt x="178" y="127"/>
                    <a:pt x="178" y="90"/>
                    <a:pt x="178" y="85"/>
                  </a:cubicBezTo>
                  <a:cubicBezTo>
                    <a:pt x="178" y="47"/>
                    <a:pt x="147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69" y="16"/>
                    <a:pt x="38" y="47"/>
                    <a:pt x="38" y="86"/>
                  </a:cubicBezTo>
                  <a:cubicBezTo>
                    <a:pt x="38" y="90"/>
                    <a:pt x="38" y="127"/>
                    <a:pt x="25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" name="Freeform 25">
              <a:extLst>
                <a:ext uri="{FF2B5EF4-FFF2-40B4-BE49-F238E27FC236}">
                  <a16:creationId xmlns:a16="http://schemas.microsoft.com/office/drawing/2014/main" id="{3F246346-59C0-4453-9C9D-D4082708A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2646"/>
              <a:ext cx="60" cy="228"/>
            </a:xfrm>
            <a:custGeom>
              <a:avLst/>
              <a:gdLst>
                <a:gd name="T0" fmla="*/ 44 w 60"/>
                <a:gd name="T1" fmla="*/ 228 h 228"/>
                <a:gd name="T2" fmla="*/ 0 w 60"/>
                <a:gd name="T3" fmla="*/ 2 h 228"/>
                <a:gd name="T4" fmla="*/ 14 w 60"/>
                <a:gd name="T5" fmla="*/ 0 h 228"/>
                <a:gd name="T6" fmla="*/ 60 w 60"/>
                <a:gd name="T7" fmla="*/ 228 h 228"/>
                <a:gd name="T8" fmla="*/ 44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44" y="228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60" y="228"/>
                  </a:lnTo>
                  <a:lnTo>
                    <a:pt x="44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16279657-F083-4ACF-BCC3-7B7DC544D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2646"/>
              <a:ext cx="60" cy="228"/>
            </a:xfrm>
            <a:custGeom>
              <a:avLst/>
              <a:gdLst>
                <a:gd name="T0" fmla="*/ 15 w 60"/>
                <a:gd name="T1" fmla="*/ 228 h 228"/>
                <a:gd name="T2" fmla="*/ 0 w 60"/>
                <a:gd name="T3" fmla="*/ 228 h 228"/>
                <a:gd name="T4" fmla="*/ 46 w 60"/>
                <a:gd name="T5" fmla="*/ 0 h 228"/>
                <a:gd name="T6" fmla="*/ 60 w 60"/>
                <a:gd name="T7" fmla="*/ 2 h 228"/>
                <a:gd name="T8" fmla="*/ 1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15" y="228"/>
                  </a:moveTo>
                  <a:lnTo>
                    <a:pt x="0" y="228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1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Rectangle 27">
              <a:extLst>
                <a:ext uri="{FF2B5EF4-FFF2-40B4-BE49-F238E27FC236}">
                  <a16:creationId xmlns:a16="http://schemas.microsoft.com/office/drawing/2014/main" id="{299AE8C0-8479-40C4-97B8-BA326612E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2705"/>
              <a:ext cx="14" cy="1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D2AE7373-6E19-479E-A0E2-061DDC9D9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2330"/>
              <a:ext cx="283" cy="372"/>
            </a:xfrm>
            <a:custGeom>
              <a:avLst/>
              <a:gdLst>
                <a:gd name="T0" fmla="*/ 49 w 311"/>
                <a:gd name="T1" fmla="*/ 410 h 412"/>
                <a:gd name="T2" fmla="*/ 0 w 311"/>
                <a:gd name="T3" fmla="*/ 380 h 412"/>
                <a:gd name="T4" fmla="*/ 14 w 311"/>
                <a:gd name="T5" fmla="*/ 156 h 412"/>
                <a:gd name="T6" fmla="*/ 157 w 311"/>
                <a:gd name="T7" fmla="*/ 0 h 412"/>
                <a:gd name="T8" fmla="*/ 299 w 311"/>
                <a:gd name="T9" fmla="*/ 156 h 412"/>
                <a:gd name="T10" fmla="*/ 311 w 311"/>
                <a:gd name="T11" fmla="*/ 380 h 412"/>
                <a:gd name="T12" fmla="*/ 260 w 311"/>
                <a:gd name="T13" fmla="*/ 412 h 412"/>
                <a:gd name="T14" fmla="*/ 252 w 311"/>
                <a:gd name="T15" fmla="*/ 398 h 412"/>
                <a:gd name="T16" fmla="*/ 294 w 311"/>
                <a:gd name="T17" fmla="*/ 371 h 412"/>
                <a:gd name="T18" fmla="*/ 282 w 311"/>
                <a:gd name="T19" fmla="*/ 157 h 412"/>
                <a:gd name="T20" fmla="*/ 157 w 311"/>
                <a:gd name="T21" fmla="*/ 17 h 412"/>
                <a:gd name="T22" fmla="*/ 30 w 311"/>
                <a:gd name="T23" fmla="*/ 157 h 412"/>
                <a:gd name="T24" fmla="*/ 17 w 311"/>
                <a:gd name="T25" fmla="*/ 371 h 412"/>
                <a:gd name="T26" fmla="*/ 57 w 311"/>
                <a:gd name="T27" fmla="*/ 396 h 412"/>
                <a:gd name="T28" fmla="*/ 49 w 311"/>
                <a:gd name="T29" fmla="*/ 41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1" h="412">
                  <a:moveTo>
                    <a:pt x="49" y="410"/>
                  </a:moveTo>
                  <a:cubicBezTo>
                    <a:pt x="0" y="380"/>
                    <a:pt x="0" y="380"/>
                    <a:pt x="0" y="380"/>
                  </a:cubicBezTo>
                  <a:cubicBezTo>
                    <a:pt x="14" y="156"/>
                    <a:pt x="14" y="156"/>
                    <a:pt x="14" y="156"/>
                  </a:cubicBezTo>
                  <a:cubicBezTo>
                    <a:pt x="21" y="70"/>
                    <a:pt x="85" y="0"/>
                    <a:pt x="157" y="0"/>
                  </a:cubicBezTo>
                  <a:cubicBezTo>
                    <a:pt x="229" y="0"/>
                    <a:pt x="292" y="70"/>
                    <a:pt x="299" y="156"/>
                  </a:cubicBezTo>
                  <a:cubicBezTo>
                    <a:pt x="311" y="380"/>
                    <a:pt x="311" y="380"/>
                    <a:pt x="311" y="380"/>
                  </a:cubicBezTo>
                  <a:cubicBezTo>
                    <a:pt x="260" y="412"/>
                    <a:pt x="260" y="412"/>
                    <a:pt x="260" y="412"/>
                  </a:cubicBezTo>
                  <a:cubicBezTo>
                    <a:pt x="252" y="398"/>
                    <a:pt x="252" y="398"/>
                    <a:pt x="252" y="398"/>
                  </a:cubicBezTo>
                  <a:cubicBezTo>
                    <a:pt x="294" y="371"/>
                    <a:pt x="294" y="371"/>
                    <a:pt x="294" y="371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76" y="80"/>
                    <a:pt x="220" y="17"/>
                    <a:pt x="157" y="17"/>
                  </a:cubicBezTo>
                  <a:cubicBezTo>
                    <a:pt x="94" y="17"/>
                    <a:pt x="37" y="80"/>
                    <a:pt x="30" y="157"/>
                  </a:cubicBezTo>
                  <a:cubicBezTo>
                    <a:pt x="17" y="371"/>
                    <a:pt x="17" y="371"/>
                    <a:pt x="17" y="371"/>
                  </a:cubicBezTo>
                  <a:cubicBezTo>
                    <a:pt x="57" y="396"/>
                    <a:pt x="57" y="396"/>
                    <a:pt x="57" y="396"/>
                  </a:cubicBezTo>
                  <a:lnTo>
                    <a:pt x="49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Freeform 29">
              <a:extLst>
                <a:ext uri="{FF2B5EF4-FFF2-40B4-BE49-F238E27FC236}">
                  <a16:creationId xmlns:a16="http://schemas.microsoft.com/office/drawing/2014/main" id="{70CFA9D4-9DCC-4CFA-AE4B-D180351A1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1" y="2231"/>
              <a:ext cx="125" cy="124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69 h 138"/>
                <a:gd name="T4" fmla="*/ 69 w 138"/>
                <a:gd name="T5" fmla="*/ 0 h 138"/>
                <a:gd name="T6" fmla="*/ 138 w 138"/>
                <a:gd name="T7" fmla="*/ 69 h 138"/>
                <a:gd name="T8" fmla="*/ 69 w 138"/>
                <a:gd name="T9" fmla="*/ 138 h 138"/>
                <a:gd name="T10" fmla="*/ 69 w 138"/>
                <a:gd name="T11" fmla="*/ 16 h 138"/>
                <a:gd name="T12" fmla="*/ 17 w 138"/>
                <a:gd name="T13" fmla="*/ 69 h 138"/>
                <a:gd name="T14" fmla="*/ 69 w 138"/>
                <a:gd name="T15" fmla="*/ 121 h 138"/>
                <a:gd name="T16" fmla="*/ 122 w 138"/>
                <a:gd name="T17" fmla="*/ 69 h 138"/>
                <a:gd name="T18" fmla="*/ 69 w 138"/>
                <a:gd name="T1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lose/>
                  <a:moveTo>
                    <a:pt x="69" y="16"/>
                  </a:moveTo>
                  <a:cubicBezTo>
                    <a:pt x="40" y="16"/>
                    <a:pt x="17" y="40"/>
                    <a:pt x="17" y="69"/>
                  </a:cubicBezTo>
                  <a:cubicBezTo>
                    <a:pt x="17" y="98"/>
                    <a:pt x="40" y="121"/>
                    <a:pt x="69" y="121"/>
                  </a:cubicBezTo>
                  <a:cubicBezTo>
                    <a:pt x="98" y="121"/>
                    <a:pt x="122" y="98"/>
                    <a:pt x="122" y="69"/>
                  </a:cubicBezTo>
                  <a:cubicBezTo>
                    <a:pt x="122" y="40"/>
                    <a:pt x="98" y="16"/>
                    <a:pt x="6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30">
              <a:extLst>
                <a:ext uri="{FF2B5EF4-FFF2-40B4-BE49-F238E27FC236}">
                  <a16:creationId xmlns:a16="http://schemas.microsoft.com/office/drawing/2014/main" id="{66FCE03F-3AC7-4065-B511-7C587C7EB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2365"/>
              <a:ext cx="190" cy="292"/>
            </a:xfrm>
            <a:custGeom>
              <a:avLst/>
              <a:gdLst>
                <a:gd name="T0" fmla="*/ 64 w 209"/>
                <a:gd name="T1" fmla="*/ 324 h 324"/>
                <a:gd name="T2" fmla="*/ 12 w 209"/>
                <a:gd name="T3" fmla="*/ 279 h 324"/>
                <a:gd name="T4" fmla="*/ 2 w 209"/>
                <a:gd name="T5" fmla="*/ 146 h 324"/>
                <a:gd name="T6" fmla="*/ 0 w 209"/>
                <a:gd name="T7" fmla="*/ 113 h 324"/>
                <a:gd name="T8" fmla="*/ 111 w 209"/>
                <a:gd name="T9" fmla="*/ 0 h 324"/>
                <a:gd name="T10" fmla="*/ 124 w 209"/>
                <a:gd name="T11" fmla="*/ 0 h 324"/>
                <a:gd name="T12" fmla="*/ 209 w 209"/>
                <a:gd name="T13" fmla="*/ 40 h 324"/>
                <a:gd name="T14" fmla="*/ 196 w 209"/>
                <a:gd name="T15" fmla="*/ 51 h 324"/>
                <a:gd name="T16" fmla="*/ 124 w 209"/>
                <a:gd name="T17" fmla="*/ 17 h 324"/>
                <a:gd name="T18" fmla="*/ 111 w 209"/>
                <a:gd name="T19" fmla="*/ 17 h 324"/>
                <a:gd name="T20" fmla="*/ 16 w 209"/>
                <a:gd name="T21" fmla="*/ 113 h 324"/>
                <a:gd name="T22" fmla="*/ 18 w 209"/>
                <a:gd name="T23" fmla="*/ 145 h 324"/>
                <a:gd name="T24" fmla="*/ 28 w 209"/>
                <a:gd name="T25" fmla="*/ 271 h 324"/>
                <a:gd name="T26" fmla="*/ 75 w 209"/>
                <a:gd name="T27" fmla="*/ 312 h 324"/>
                <a:gd name="T28" fmla="*/ 64 w 209"/>
                <a:gd name="T2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324">
                  <a:moveTo>
                    <a:pt x="64" y="324"/>
                  </a:moveTo>
                  <a:cubicBezTo>
                    <a:pt x="12" y="279"/>
                    <a:pt x="12" y="279"/>
                    <a:pt x="12" y="279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51"/>
                    <a:pt x="50" y="0"/>
                    <a:pt x="111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57" y="0"/>
                    <a:pt x="188" y="15"/>
                    <a:pt x="209" y="40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79" y="29"/>
                    <a:pt x="152" y="17"/>
                    <a:pt x="124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59" y="17"/>
                    <a:pt x="16" y="60"/>
                    <a:pt x="16" y="11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28" y="271"/>
                    <a:pt x="28" y="271"/>
                    <a:pt x="28" y="271"/>
                  </a:cubicBezTo>
                  <a:cubicBezTo>
                    <a:pt x="75" y="312"/>
                    <a:pt x="75" y="312"/>
                    <a:pt x="75" y="312"/>
                  </a:cubicBezTo>
                  <a:lnTo>
                    <a:pt x="64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31">
              <a:extLst>
                <a:ext uri="{FF2B5EF4-FFF2-40B4-BE49-F238E27FC236}">
                  <a16:creationId xmlns:a16="http://schemas.microsoft.com/office/drawing/2014/main" id="{DCD446E6-E9EC-4A19-8396-DE4824547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2588"/>
              <a:ext cx="60" cy="228"/>
            </a:xfrm>
            <a:custGeom>
              <a:avLst/>
              <a:gdLst>
                <a:gd name="T0" fmla="*/ 45 w 60"/>
                <a:gd name="T1" fmla="*/ 228 h 228"/>
                <a:gd name="T2" fmla="*/ 0 w 60"/>
                <a:gd name="T3" fmla="*/ 0 h 228"/>
                <a:gd name="T4" fmla="*/ 14 w 60"/>
                <a:gd name="T5" fmla="*/ 0 h 228"/>
                <a:gd name="T6" fmla="*/ 60 w 60"/>
                <a:gd name="T7" fmla="*/ 228 h 228"/>
                <a:gd name="T8" fmla="*/ 4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45" y="22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60" y="228"/>
                  </a:lnTo>
                  <a:lnTo>
                    <a:pt x="4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Freeform 32">
              <a:extLst>
                <a:ext uri="{FF2B5EF4-FFF2-40B4-BE49-F238E27FC236}">
                  <a16:creationId xmlns:a16="http://schemas.microsoft.com/office/drawing/2014/main" id="{3B53BB27-EBEE-4260-89C2-82D866C81A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7" y="2231"/>
              <a:ext cx="125" cy="124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69 h 138"/>
                <a:gd name="T4" fmla="*/ 69 w 138"/>
                <a:gd name="T5" fmla="*/ 0 h 138"/>
                <a:gd name="T6" fmla="*/ 138 w 138"/>
                <a:gd name="T7" fmla="*/ 69 h 138"/>
                <a:gd name="T8" fmla="*/ 69 w 138"/>
                <a:gd name="T9" fmla="*/ 138 h 138"/>
                <a:gd name="T10" fmla="*/ 69 w 138"/>
                <a:gd name="T11" fmla="*/ 16 h 138"/>
                <a:gd name="T12" fmla="*/ 16 w 138"/>
                <a:gd name="T13" fmla="*/ 69 h 138"/>
                <a:gd name="T14" fmla="*/ 69 w 138"/>
                <a:gd name="T15" fmla="*/ 121 h 138"/>
                <a:gd name="T16" fmla="*/ 121 w 138"/>
                <a:gd name="T17" fmla="*/ 69 h 138"/>
                <a:gd name="T18" fmla="*/ 69 w 138"/>
                <a:gd name="T1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lose/>
                  <a:moveTo>
                    <a:pt x="69" y="16"/>
                  </a:moveTo>
                  <a:cubicBezTo>
                    <a:pt x="40" y="16"/>
                    <a:pt x="16" y="40"/>
                    <a:pt x="16" y="69"/>
                  </a:cubicBezTo>
                  <a:cubicBezTo>
                    <a:pt x="16" y="98"/>
                    <a:pt x="40" y="121"/>
                    <a:pt x="69" y="121"/>
                  </a:cubicBezTo>
                  <a:cubicBezTo>
                    <a:pt x="98" y="121"/>
                    <a:pt x="121" y="98"/>
                    <a:pt x="121" y="69"/>
                  </a:cubicBezTo>
                  <a:cubicBezTo>
                    <a:pt x="121" y="40"/>
                    <a:pt x="98" y="16"/>
                    <a:pt x="6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Freeform 33">
              <a:extLst>
                <a:ext uri="{FF2B5EF4-FFF2-40B4-BE49-F238E27FC236}">
                  <a16:creationId xmlns:a16="http://schemas.microsoft.com/office/drawing/2014/main" id="{95E59F17-703E-425F-976E-9E80CA2F0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365"/>
              <a:ext cx="190" cy="292"/>
            </a:xfrm>
            <a:custGeom>
              <a:avLst/>
              <a:gdLst>
                <a:gd name="T0" fmla="*/ 145 w 209"/>
                <a:gd name="T1" fmla="*/ 324 h 324"/>
                <a:gd name="T2" fmla="*/ 134 w 209"/>
                <a:gd name="T3" fmla="*/ 312 h 324"/>
                <a:gd name="T4" fmla="*/ 180 w 209"/>
                <a:gd name="T5" fmla="*/ 271 h 324"/>
                <a:gd name="T6" fmla="*/ 191 w 209"/>
                <a:gd name="T7" fmla="*/ 145 h 324"/>
                <a:gd name="T8" fmla="*/ 193 w 209"/>
                <a:gd name="T9" fmla="*/ 112 h 324"/>
                <a:gd name="T10" fmla="*/ 97 w 209"/>
                <a:gd name="T11" fmla="*/ 17 h 324"/>
                <a:gd name="T12" fmla="*/ 84 w 209"/>
                <a:gd name="T13" fmla="*/ 17 h 324"/>
                <a:gd name="T14" fmla="*/ 12 w 209"/>
                <a:gd name="T15" fmla="*/ 51 h 324"/>
                <a:gd name="T16" fmla="*/ 0 w 209"/>
                <a:gd name="T17" fmla="*/ 40 h 324"/>
                <a:gd name="T18" fmla="*/ 84 w 209"/>
                <a:gd name="T19" fmla="*/ 0 h 324"/>
                <a:gd name="T20" fmla="*/ 97 w 209"/>
                <a:gd name="T21" fmla="*/ 0 h 324"/>
                <a:gd name="T22" fmla="*/ 209 w 209"/>
                <a:gd name="T23" fmla="*/ 113 h 324"/>
                <a:gd name="T24" fmla="*/ 207 w 209"/>
                <a:gd name="T25" fmla="*/ 146 h 324"/>
                <a:gd name="T26" fmla="*/ 196 w 209"/>
                <a:gd name="T27" fmla="*/ 279 h 324"/>
                <a:gd name="T28" fmla="*/ 145 w 209"/>
                <a:gd name="T2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324">
                  <a:moveTo>
                    <a:pt x="145" y="324"/>
                  </a:moveTo>
                  <a:cubicBezTo>
                    <a:pt x="134" y="312"/>
                    <a:pt x="134" y="312"/>
                    <a:pt x="134" y="312"/>
                  </a:cubicBezTo>
                  <a:cubicBezTo>
                    <a:pt x="180" y="271"/>
                    <a:pt x="180" y="271"/>
                    <a:pt x="180" y="271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3" y="60"/>
                    <a:pt x="150" y="17"/>
                    <a:pt x="97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56" y="17"/>
                    <a:pt x="30" y="29"/>
                    <a:pt x="12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1" y="15"/>
                    <a:pt x="51" y="0"/>
                    <a:pt x="8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59" y="0"/>
                    <a:pt x="209" y="51"/>
                    <a:pt x="209" y="113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196" y="279"/>
                    <a:pt x="196" y="279"/>
                    <a:pt x="196" y="279"/>
                  </a:cubicBezTo>
                  <a:lnTo>
                    <a:pt x="145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" name="Freeform 34">
              <a:extLst>
                <a:ext uri="{FF2B5EF4-FFF2-40B4-BE49-F238E27FC236}">
                  <a16:creationId xmlns:a16="http://schemas.microsoft.com/office/drawing/2014/main" id="{B6B44D87-6119-400D-9F2B-B01089794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2588"/>
              <a:ext cx="60" cy="228"/>
            </a:xfrm>
            <a:custGeom>
              <a:avLst/>
              <a:gdLst>
                <a:gd name="T0" fmla="*/ 15 w 60"/>
                <a:gd name="T1" fmla="*/ 228 h 228"/>
                <a:gd name="T2" fmla="*/ 60 w 60"/>
                <a:gd name="T3" fmla="*/ 0 h 228"/>
                <a:gd name="T4" fmla="*/ 46 w 60"/>
                <a:gd name="T5" fmla="*/ 0 h 228"/>
                <a:gd name="T6" fmla="*/ 0 w 60"/>
                <a:gd name="T7" fmla="*/ 228 h 228"/>
                <a:gd name="T8" fmla="*/ 1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15" y="228"/>
                  </a:moveTo>
                  <a:lnTo>
                    <a:pt x="60" y="0"/>
                  </a:lnTo>
                  <a:lnTo>
                    <a:pt x="46" y="0"/>
                  </a:lnTo>
                  <a:lnTo>
                    <a:pt x="0" y="228"/>
                  </a:lnTo>
                  <a:lnTo>
                    <a:pt x="1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28A26E3-6801-4BB8-8CF2-F06E89DD6D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34924" y="4419638"/>
            <a:ext cx="1004588" cy="1116036"/>
            <a:chOff x="1817" y="2153"/>
            <a:chExt cx="649" cy="721"/>
          </a:xfrm>
          <a:solidFill>
            <a:srgbClr val="F6F6FA"/>
          </a:solidFill>
        </p:grpSpPr>
        <p:sp>
          <p:nvSpPr>
            <p:cNvPr id="79" name="Line 22">
              <a:extLst>
                <a:ext uri="{FF2B5EF4-FFF2-40B4-BE49-F238E27FC236}">
                  <a16:creationId xmlns:a16="http://schemas.microsoft.com/office/drawing/2014/main" id="{D9109AA9-5650-41C2-8EC6-3AF47403D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789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0" name="Line 23">
              <a:extLst>
                <a:ext uri="{FF2B5EF4-FFF2-40B4-BE49-F238E27FC236}">
                  <a16:creationId xmlns:a16="http://schemas.microsoft.com/office/drawing/2014/main" id="{1114695C-B820-42DE-9B39-AAAD67D6F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789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832F2C1E-A764-4855-BCB8-A85722F7A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" y="2153"/>
              <a:ext cx="196" cy="167"/>
            </a:xfrm>
            <a:custGeom>
              <a:avLst/>
              <a:gdLst>
                <a:gd name="T0" fmla="*/ 109 w 216"/>
                <a:gd name="T1" fmla="*/ 185 h 185"/>
                <a:gd name="T2" fmla="*/ 108 w 216"/>
                <a:gd name="T3" fmla="*/ 185 h 185"/>
                <a:gd name="T4" fmla="*/ 9 w 216"/>
                <a:gd name="T5" fmla="*/ 159 h 185"/>
                <a:gd name="T6" fmla="*/ 0 w 216"/>
                <a:gd name="T7" fmla="*/ 153 h 185"/>
                <a:gd name="T8" fmla="*/ 7 w 216"/>
                <a:gd name="T9" fmla="*/ 146 h 185"/>
                <a:gd name="T10" fmla="*/ 22 w 216"/>
                <a:gd name="T11" fmla="*/ 86 h 185"/>
                <a:gd name="T12" fmla="*/ 108 w 216"/>
                <a:gd name="T13" fmla="*/ 0 h 185"/>
                <a:gd name="T14" fmla="*/ 109 w 216"/>
                <a:gd name="T15" fmla="*/ 0 h 185"/>
                <a:gd name="T16" fmla="*/ 195 w 216"/>
                <a:gd name="T17" fmla="*/ 86 h 185"/>
                <a:gd name="T18" fmla="*/ 209 w 216"/>
                <a:gd name="T19" fmla="*/ 146 h 185"/>
                <a:gd name="T20" fmla="*/ 216 w 216"/>
                <a:gd name="T21" fmla="*/ 153 h 185"/>
                <a:gd name="T22" fmla="*/ 208 w 216"/>
                <a:gd name="T23" fmla="*/ 159 h 185"/>
                <a:gd name="T24" fmla="*/ 109 w 216"/>
                <a:gd name="T25" fmla="*/ 185 h 185"/>
                <a:gd name="T26" fmla="*/ 25 w 216"/>
                <a:gd name="T27" fmla="*/ 149 h 185"/>
                <a:gd name="T28" fmla="*/ 108 w 216"/>
                <a:gd name="T29" fmla="*/ 169 h 185"/>
                <a:gd name="T30" fmla="*/ 109 w 216"/>
                <a:gd name="T31" fmla="*/ 169 h 185"/>
                <a:gd name="T32" fmla="*/ 191 w 216"/>
                <a:gd name="T33" fmla="*/ 149 h 185"/>
                <a:gd name="T34" fmla="*/ 178 w 216"/>
                <a:gd name="T35" fmla="*/ 85 h 185"/>
                <a:gd name="T36" fmla="*/ 109 w 216"/>
                <a:gd name="T37" fmla="*/ 16 h 185"/>
                <a:gd name="T38" fmla="*/ 108 w 216"/>
                <a:gd name="T39" fmla="*/ 16 h 185"/>
                <a:gd name="T40" fmla="*/ 38 w 216"/>
                <a:gd name="T41" fmla="*/ 86 h 185"/>
                <a:gd name="T42" fmla="*/ 25 w 216"/>
                <a:gd name="T43" fmla="*/ 14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6" h="185">
                  <a:moveTo>
                    <a:pt x="109" y="185"/>
                  </a:moveTo>
                  <a:cubicBezTo>
                    <a:pt x="108" y="185"/>
                    <a:pt x="108" y="185"/>
                    <a:pt x="108" y="185"/>
                  </a:cubicBezTo>
                  <a:cubicBezTo>
                    <a:pt x="49" y="185"/>
                    <a:pt x="10" y="160"/>
                    <a:pt x="9" y="15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19" y="134"/>
                    <a:pt x="22" y="98"/>
                    <a:pt x="22" y="86"/>
                  </a:cubicBezTo>
                  <a:cubicBezTo>
                    <a:pt x="22" y="38"/>
                    <a:pt x="60" y="0"/>
                    <a:pt x="108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56" y="0"/>
                    <a:pt x="195" y="38"/>
                    <a:pt x="195" y="86"/>
                  </a:cubicBezTo>
                  <a:cubicBezTo>
                    <a:pt x="194" y="98"/>
                    <a:pt x="197" y="134"/>
                    <a:pt x="209" y="146"/>
                  </a:cubicBezTo>
                  <a:cubicBezTo>
                    <a:pt x="216" y="153"/>
                    <a:pt x="216" y="153"/>
                    <a:pt x="216" y="153"/>
                  </a:cubicBezTo>
                  <a:cubicBezTo>
                    <a:pt x="208" y="159"/>
                    <a:pt x="208" y="159"/>
                    <a:pt x="208" y="159"/>
                  </a:cubicBezTo>
                  <a:cubicBezTo>
                    <a:pt x="206" y="160"/>
                    <a:pt x="167" y="185"/>
                    <a:pt x="109" y="185"/>
                  </a:cubicBezTo>
                  <a:close/>
                  <a:moveTo>
                    <a:pt x="25" y="149"/>
                  </a:moveTo>
                  <a:cubicBezTo>
                    <a:pt x="39" y="156"/>
                    <a:pt x="69" y="169"/>
                    <a:pt x="108" y="169"/>
                  </a:cubicBezTo>
                  <a:cubicBezTo>
                    <a:pt x="109" y="169"/>
                    <a:pt x="109" y="169"/>
                    <a:pt x="109" y="169"/>
                  </a:cubicBezTo>
                  <a:cubicBezTo>
                    <a:pt x="148" y="169"/>
                    <a:pt x="178" y="156"/>
                    <a:pt x="191" y="149"/>
                  </a:cubicBezTo>
                  <a:cubicBezTo>
                    <a:pt x="178" y="127"/>
                    <a:pt x="178" y="90"/>
                    <a:pt x="178" y="85"/>
                  </a:cubicBezTo>
                  <a:cubicBezTo>
                    <a:pt x="178" y="47"/>
                    <a:pt x="147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69" y="16"/>
                    <a:pt x="38" y="47"/>
                    <a:pt x="38" y="86"/>
                  </a:cubicBezTo>
                  <a:cubicBezTo>
                    <a:pt x="38" y="90"/>
                    <a:pt x="38" y="127"/>
                    <a:pt x="25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25">
              <a:extLst>
                <a:ext uri="{FF2B5EF4-FFF2-40B4-BE49-F238E27FC236}">
                  <a16:creationId xmlns:a16="http://schemas.microsoft.com/office/drawing/2014/main" id="{EBFF28D7-D07C-472D-99E9-797D8C4F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2646"/>
              <a:ext cx="60" cy="228"/>
            </a:xfrm>
            <a:custGeom>
              <a:avLst/>
              <a:gdLst>
                <a:gd name="T0" fmla="*/ 44 w 60"/>
                <a:gd name="T1" fmla="*/ 228 h 228"/>
                <a:gd name="T2" fmla="*/ 0 w 60"/>
                <a:gd name="T3" fmla="*/ 2 h 228"/>
                <a:gd name="T4" fmla="*/ 14 w 60"/>
                <a:gd name="T5" fmla="*/ 0 h 228"/>
                <a:gd name="T6" fmla="*/ 60 w 60"/>
                <a:gd name="T7" fmla="*/ 228 h 228"/>
                <a:gd name="T8" fmla="*/ 44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44" y="228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60" y="228"/>
                  </a:lnTo>
                  <a:lnTo>
                    <a:pt x="44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Freeform 26">
              <a:extLst>
                <a:ext uri="{FF2B5EF4-FFF2-40B4-BE49-F238E27FC236}">
                  <a16:creationId xmlns:a16="http://schemas.microsoft.com/office/drawing/2014/main" id="{F59C9283-99A1-42F0-854F-F730DEB5E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2646"/>
              <a:ext cx="60" cy="228"/>
            </a:xfrm>
            <a:custGeom>
              <a:avLst/>
              <a:gdLst>
                <a:gd name="T0" fmla="*/ 15 w 60"/>
                <a:gd name="T1" fmla="*/ 228 h 228"/>
                <a:gd name="T2" fmla="*/ 0 w 60"/>
                <a:gd name="T3" fmla="*/ 228 h 228"/>
                <a:gd name="T4" fmla="*/ 46 w 60"/>
                <a:gd name="T5" fmla="*/ 0 h 228"/>
                <a:gd name="T6" fmla="*/ 60 w 60"/>
                <a:gd name="T7" fmla="*/ 2 h 228"/>
                <a:gd name="T8" fmla="*/ 1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15" y="228"/>
                  </a:moveTo>
                  <a:lnTo>
                    <a:pt x="0" y="228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1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Rectangle 27">
              <a:extLst>
                <a:ext uri="{FF2B5EF4-FFF2-40B4-BE49-F238E27FC236}">
                  <a16:creationId xmlns:a16="http://schemas.microsoft.com/office/drawing/2014/main" id="{45CB5C1F-1991-4A27-B61F-DDA9FD56E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2705"/>
              <a:ext cx="14" cy="1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Freeform 28">
              <a:extLst>
                <a:ext uri="{FF2B5EF4-FFF2-40B4-BE49-F238E27FC236}">
                  <a16:creationId xmlns:a16="http://schemas.microsoft.com/office/drawing/2014/main" id="{342DF890-3575-4C71-ABED-E5018425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2330"/>
              <a:ext cx="283" cy="372"/>
            </a:xfrm>
            <a:custGeom>
              <a:avLst/>
              <a:gdLst>
                <a:gd name="T0" fmla="*/ 49 w 311"/>
                <a:gd name="T1" fmla="*/ 410 h 412"/>
                <a:gd name="T2" fmla="*/ 0 w 311"/>
                <a:gd name="T3" fmla="*/ 380 h 412"/>
                <a:gd name="T4" fmla="*/ 14 w 311"/>
                <a:gd name="T5" fmla="*/ 156 h 412"/>
                <a:gd name="T6" fmla="*/ 157 w 311"/>
                <a:gd name="T7" fmla="*/ 0 h 412"/>
                <a:gd name="T8" fmla="*/ 299 w 311"/>
                <a:gd name="T9" fmla="*/ 156 h 412"/>
                <a:gd name="T10" fmla="*/ 311 w 311"/>
                <a:gd name="T11" fmla="*/ 380 h 412"/>
                <a:gd name="T12" fmla="*/ 260 w 311"/>
                <a:gd name="T13" fmla="*/ 412 h 412"/>
                <a:gd name="T14" fmla="*/ 252 w 311"/>
                <a:gd name="T15" fmla="*/ 398 h 412"/>
                <a:gd name="T16" fmla="*/ 294 w 311"/>
                <a:gd name="T17" fmla="*/ 371 h 412"/>
                <a:gd name="T18" fmla="*/ 282 w 311"/>
                <a:gd name="T19" fmla="*/ 157 h 412"/>
                <a:gd name="T20" fmla="*/ 157 w 311"/>
                <a:gd name="T21" fmla="*/ 17 h 412"/>
                <a:gd name="T22" fmla="*/ 30 w 311"/>
                <a:gd name="T23" fmla="*/ 157 h 412"/>
                <a:gd name="T24" fmla="*/ 17 w 311"/>
                <a:gd name="T25" fmla="*/ 371 h 412"/>
                <a:gd name="T26" fmla="*/ 57 w 311"/>
                <a:gd name="T27" fmla="*/ 396 h 412"/>
                <a:gd name="T28" fmla="*/ 49 w 311"/>
                <a:gd name="T29" fmla="*/ 41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1" h="412">
                  <a:moveTo>
                    <a:pt x="49" y="410"/>
                  </a:moveTo>
                  <a:cubicBezTo>
                    <a:pt x="0" y="380"/>
                    <a:pt x="0" y="380"/>
                    <a:pt x="0" y="380"/>
                  </a:cubicBezTo>
                  <a:cubicBezTo>
                    <a:pt x="14" y="156"/>
                    <a:pt x="14" y="156"/>
                    <a:pt x="14" y="156"/>
                  </a:cubicBezTo>
                  <a:cubicBezTo>
                    <a:pt x="21" y="70"/>
                    <a:pt x="85" y="0"/>
                    <a:pt x="157" y="0"/>
                  </a:cubicBezTo>
                  <a:cubicBezTo>
                    <a:pt x="229" y="0"/>
                    <a:pt x="292" y="70"/>
                    <a:pt x="299" y="156"/>
                  </a:cubicBezTo>
                  <a:cubicBezTo>
                    <a:pt x="311" y="380"/>
                    <a:pt x="311" y="380"/>
                    <a:pt x="311" y="380"/>
                  </a:cubicBezTo>
                  <a:cubicBezTo>
                    <a:pt x="260" y="412"/>
                    <a:pt x="260" y="412"/>
                    <a:pt x="260" y="412"/>
                  </a:cubicBezTo>
                  <a:cubicBezTo>
                    <a:pt x="252" y="398"/>
                    <a:pt x="252" y="398"/>
                    <a:pt x="252" y="398"/>
                  </a:cubicBezTo>
                  <a:cubicBezTo>
                    <a:pt x="294" y="371"/>
                    <a:pt x="294" y="371"/>
                    <a:pt x="294" y="371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76" y="80"/>
                    <a:pt x="220" y="17"/>
                    <a:pt x="157" y="17"/>
                  </a:cubicBezTo>
                  <a:cubicBezTo>
                    <a:pt x="94" y="17"/>
                    <a:pt x="37" y="80"/>
                    <a:pt x="30" y="157"/>
                  </a:cubicBezTo>
                  <a:cubicBezTo>
                    <a:pt x="17" y="371"/>
                    <a:pt x="17" y="371"/>
                    <a:pt x="17" y="371"/>
                  </a:cubicBezTo>
                  <a:cubicBezTo>
                    <a:pt x="57" y="396"/>
                    <a:pt x="57" y="396"/>
                    <a:pt x="57" y="396"/>
                  </a:cubicBezTo>
                  <a:lnTo>
                    <a:pt x="49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E039E549-CD16-44B9-A743-0AA2AA383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1" y="2231"/>
              <a:ext cx="125" cy="124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69 h 138"/>
                <a:gd name="T4" fmla="*/ 69 w 138"/>
                <a:gd name="T5" fmla="*/ 0 h 138"/>
                <a:gd name="T6" fmla="*/ 138 w 138"/>
                <a:gd name="T7" fmla="*/ 69 h 138"/>
                <a:gd name="T8" fmla="*/ 69 w 138"/>
                <a:gd name="T9" fmla="*/ 138 h 138"/>
                <a:gd name="T10" fmla="*/ 69 w 138"/>
                <a:gd name="T11" fmla="*/ 16 h 138"/>
                <a:gd name="T12" fmla="*/ 17 w 138"/>
                <a:gd name="T13" fmla="*/ 69 h 138"/>
                <a:gd name="T14" fmla="*/ 69 w 138"/>
                <a:gd name="T15" fmla="*/ 121 h 138"/>
                <a:gd name="T16" fmla="*/ 122 w 138"/>
                <a:gd name="T17" fmla="*/ 69 h 138"/>
                <a:gd name="T18" fmla="*/ 69 w 138"/>
                <a:gd name="T1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lose/>
                  <a:moveTo>
                    <a:pt x="69" y="16"/>
                  </a:moveTo>
                  <a:cubicBezTo>
                    <a:pt x="40" y="16"/>
                    <a:pt x="17" y="40"/>
                    <a:pt x="17" y="69"/>
                  </a:cubicBezTo>
                  <a:cubicBezTo>
                    <a:pt x="17" y="98"/>
                    <a:pt x="40" y="121"/>
                    <a:pt x="69" y="121"/>
                  </a:cubicBezTo>
                  <a:cubicBezTo>
                    <a:pt x="98" y="121"/>
                    <a:pt x="122" y="98"/>
                    <a:pt x="122" y="69"/>
                  </a:cubicBezTo>
                  <a:cubicBezTo>
                    <a:pt x="122" y="40"/>
                    <a:pt x="98" y="16"/>
                    <a:pt x="6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id="{A7AD2689-CA43-46AF-B6AB-916775F04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2365"/>
              <a:ext cx="190" cy="292"/>
            </a:xfrm>
            <a:custGeom>
              <a:avLst/>
              <a:gdLst>
                <a:gd name="T0" fmla="*/ 64 w 209"/>
                <a:gd name="T1" fmla="*/ 324 h 324"/>
                <a:gd name="T2" fmla="*/ 12 w 209"/>
                <a:gd name="T3" fmla="*/ 279 h 324"/>
                <a:gd name="T4" fmla="*/ 2 w 209"/>
                <a:gd name="T5" fmla="*/ 146 h 324"/>
                <a:gd name="T6" fmla="*/ 0 w 209"/>
                <a:gd name="T7" fmla="*/ 113 h 324"/>
                <a:gd name="T8" fmla="*/ 111 w 209"/>
                <a:gd name="T9" fmla="*/ 0 h 324"/>
                <a:gd name="T10" fmla="*/ 124 w 209"/>
                <a:gd name="T11" fmla="*/ 0 h 324"/>
                <a:gd name="T12" fmla="*/ 209 w 209"/>
                <a:gd name="T13" fmla="*/ 40 h 324"/>
                <a:gd name="T14" fmla="*/ 196 w 209"/>
                <a:gd name="T15" fmla="*/ 51 h 324"/>
                <a:gd name="T16" fmla="*/ 124 w 209"/>
                <a:gd name="T17" fmla="*/ 17 h 324"/>
                <a:gd name="T18" fmla="*/ 111 w 209"/>
                <a:gd name="T19" fmla="*/ 17 h 324"/>
                <a:gd name="T20" fmla="*/ 16 w 209"/>
                <a:gd name="T21" fmla="*/ 113 h 324"/>
                <a:gd name="T22" fmla="*/ 18 w 209"/>
                <a:gd name="T23" fmla="*/ 145 h 324"/>
                <a:gd name="T24" fmla="*/ 28 w 209"/>
                <a:gd name="T25" fmla="*/ 271 h 324"/>
                <a:gd name="T26" fmla="*/ 75 w 209"/>
                <a:gd name="T27" fmla="*/ 312 h 324"/>
                <a:gd name="T28" fmla="*/ 64 w 209"/>
                <a:gd name="T2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324">
                  <a:moveTo>
                    <a:pt x="64" y="324"/>
                  </a:moveTo>
                  <a:cubicBezTo>
                    <a:pt x="12" y="279"/>
                    <a:pt x="12" y="279"/>
                    <a:pt x="12" y="279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51"/>
                    <a:pt x="50" y="0"/>
                    <a:pt x="111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57" y="0"/>
                    <a:pt x="188" y="15"/>
                    <a:pt x="209" y="40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79" y="29"/>
                    <a:pt x="152" y="17"/>
                    <a:pt x="124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59" y="17"/>
                    <a:pt x="16" y="60"/>
                    <a:pt x="16" y="11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28" y="271"/>
                    <a:pt x="28" y="271"/>
                    <a:pt x="28" y="271"/>
                  </a:cubicBezTo>
                  <a:cubicBezTo>
                    <a:pt x="75" y="312"/>
                    <a:pt x="75" y="312"/>
                    <a:pt x="75" y="312"/>
                  </a:cubicBezTo>
                  <a:lnTo>
                    <a:pt x="64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31">
              <a:extLst>
                <a:ext uri="{FF2B5EF4-FFF2-40B4-BE49-F238E27FC236}">
                  <a16:creationId xmlns:a16="http://schemas.microsoft.com/office/drawing/2014/main" id="{8795635C-C880-430D-9EB0-6B8621D33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2588"/>
              <a:ext cx="60" cy="228"/>
            </a:xfrm>
            <a:custGeom>
              <a:avLst/>
              <a:gdLst>
                <a:gd name="T0" fmla="*/ 45 w 60"/>
                <a:gd name="T1" fmla="*/ 228 h 228"/>
                <a:gd name="T2" fmla="*/ 0 w 60"/>
                <a:gd name="T3" fmla="*/ 0 h 228"/>
                <a:gd name="T4" fmla="*/ 14 w 60"/>
                <a:gd name="T5" fmla="*/ 0 h 228"/>
                <a:gd name="T6" fmla="*/ 60 w 60"/>
                <a:gd name="T7" fmla="*/ 228 h 228"/>
                <a:gd name="T8" fmla="*/ 4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45" y="22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60" y="228"/>
                  </a:lnTo>
                  <a:lnTo>
                    <a:pt x="4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9" name="Freeform 32">
              <a:extLst>
                <a:ext uri="{FF2B5EF4-FFF2-40B4-BE49-F238E27FC236}">
                  <a16:creationId xmlns:a16="http://schemas.microsoft.com/office/drawing/2014/main" id="{C61010A4-61E0-48CE-9BCC-CD9F37FCB6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7" y="2231"/>
              <a:ext cx="125" cy="124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69 h 138"/>
                <a:gd name="T4" fmla="*/ 69 w 138"/>
                <a:gd name="T5" fmla="*/ 0 h 138"/>
                <a:gd name="T6" fmla="*/ 138 w 138"/>
                <a:gd name="T7" fmla="*/ 69 h 138"/>
                <a:gd name="T8" fmla="*/ 69 w 138"/>
                <a:gd name="T9" fmla="*/ 138 h 138"/>
                <a:gd name="T10" fmla="*/ 69 w 138"/>
                <a:gd name="T11" fmla="*/ 16 h 138"/>
                <a:gd name="T12" fmla="*/ 16 w 138"/>
                <a:gd name="T13" fmla="*/ 69 h 138"/>
                <a:gd name="T14" fmla="*/ 69 w 138"/>
                <a:gd name="T15" fmla="*/ 121 h 138"/>
                <a:gd name="T16" fmla="*/ 121 w 138"/>
                <a:gd name="T17" fmla="*/ 69 h 138"/>
                <a:gd name="T18" fmla="*/ 69 w 138"/>
                <a:gd name="T1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lose/>
                  <a:moveTo>
                    <a:pt x="69" y="16"/>
                  </a:moveTo>
                  <a:cubicBezTo>
                    <a:pt x="40" y="16"/>
                    <a:pt x="16" y="40"/>
                    <a:pt x="16" y="69"/>
                  </a:cubicBezTo>
                  <a:cubicBezTo>
                    <a:pt x="16" y="98"/>
                    <a:pt x="40" y="121"/>
                    <a:pt x="69" y="121"/>
                  </a:cubicBezTo>
                  <a:cubicBezTo>
                    <a:pt x="98" y="121"/>
                    <a:pt x="121" y="98"/>
                    <a:pt x="121" y="69"/>
                  </a:cubicBezTo>
                  <a:cubicBezTo>
                    <a:pt x="121" y="40"/>
                    <a:pt x="98" y="16"/>
                    <a:pt x="6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0" name="Freeform 33">
              <a:extLst>
                <a:ext uri="{FF2B5EF4-FFF2-40B4-BE49-F238E27FC236}">
                  <a16:creationId xmlns:a16="http://schemas.microsoft.com/office/drawing/2014/main" id="{2B916B06-3AEB-4AE5-AB96-3C7FEB0DF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365"/>
              <a:ext cx="190" cy="292"/>
            </a:xfrm>
            <a:custGeom>
              <a:avLst/>
              <a:gdLst>
                <a:gd name="T0" fmla="*/ 145 w 209"/>
                <a:gd name="T1" fmla="*/ 324 h 324"/>
                <a:gd name="T2" fmla="*/ 134 w 209"/>
                <a:gd name="T3" fmla="*/ 312 h 324"/>
                <a:gd name="T4" fmla="*/ 180 w 209"/>
                <a:gd name="T5" fmla="*/ 271 h 324"/>
                <a:gd name="T6" fmla="*/ 191 w 209"/>
                <a:gd name="T7" fmla="*/ 145 h 324"/>
                <a:gd name="T8" fmla="*/ 193 w 209"/>
                <a:gd name="T9" fmla="*/ 112 h 324"/>
                <a:gd name="T10" fmla="*/ 97 w 209"/>
                <a:gd name="T11" fmla="*/ 17 h 324"/>
                <a:gd name="T12" fmla="*/ 84 w 209"/>
                <a:gd name="T13" fmla="*/ 17 h 324"/>
                <a:gd name="T14" fmla="*/ 12 w 209"/>
                <a:gd name="T15" fmla="*/ 51 h 324"/>
                <a:gd name="T16" fmla="*/ 0 w 209"/>
                <a:gd name="T17" fmla="*/ 40 h 324"/>
                <a:gd name="T18" fmla="*/ 84 w 209"/>
                <a:gd name="T19" fmla="*/ 0 h 324"/>
                <a:gd name="T20" fmla="*/ 97 w 209"/>
                <a:gd name="T21" fmla="*/ 0 h 324"/>
                <a:gd name="T22" fmla="*/ 209 w 209"/>
                <a:gd name="T23" fmla="*/ 113 h 324"/>
                <a:gd name="T24" fmla="*/ 207 w 209"/>
                <a:gd name="T25" fmla="*/ 146 h 324"/>
                <a:gd name="T26" fmla="*/ 196 w 209"/>
                <a:gd name="T27" fmla="*/ 279 h 324"/>
                <a:gd name="T28" fmla="*/ 145 w 209"/>
                <a:gd name="T2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324">
                  <a:moveTo>
                    <a:pt x="145" y="324"/>
                  </a:moveTo>
                  <a:cubicBezTo>
                    <a:pt x="134" y="312"/>
                    <a:pt x="134" y="312"/>
                    <a:pt x="134" y="312"/>
                  </a:cubicBezTo>
                  <a:cubicBezTo>
                    <a:pt x="180" y="271"/>
                    <a:pt x="180" y="271"/>
                    <a:pt x="180" y="271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3" y="60"/>
                    <a:pt x="150" y="17"/>
                    <a:pt x="97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56" y="17"/>
                    <a:pt x="30" y="29"/>
                    <a:pt x="12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1" y="15"/>
                    <a:pt x="51" y="0"/>
                    <a:pt x="8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59" y="0"/>
                    <a:pt x="209" y="51"/>
                    <a:pt x="209" y="113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196" y="279"/>
                    <a:pt x="196" y="279"/>
                    <a:pt x="196" y="279"/>
                  </a:cubicBezTo>
                  <a:lnTo>
                    <a:pt x="145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1" name="Freeform 34">
              <a:extLst>
                <a:ext uri="{FF2B5EF4-FFF2-40B4-BE49-F238E27FC236}">
                  <a16:creationId xmlns:a16="http://schemas.microsoft.com/office/drawing/2014/main" id="{EFC13688-0960-429B-9681-B111CAE4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2588"/>
              <a:ext cx="60" cy="228"/>
            </a:xfrm>
            <a:custGeom>
              <a:avLst/>
              <a:gdLst>
                <a:gd name="T0" fmla="*/ 15 w 60"/>
                <a:gd name="T1" fmla="*/ 228 h 228"/>
                <a:gd name="T2" fmla="*/ 60 w 60"/>
                <a:gd name="T3" fmla="*/ 0 h 228"/>
                <a:gd name="T4" fmla="*/ 46 w 60"/>
                <a:gd name="T5" fmla="*/ 0 h 228"/>
                <a:gd name="T6" fmla="*/ 0 w 60"/>
                <a:gd name="T7" fmla="*/ 228 h 228"/>
                <a:gd name="T8" fmla="*/ 1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15" y="228"/>
                  </a:moveTo>
                  <a:lnTo>
                    <a:pt x="60" y="0"/>
                  </a:lnTo>
                  <a:lnTo>
                    <a:pt x="46" y="0"/>
                  </a:lnTo>
                  <a:lnTo>
                    <a:pt x="0" y="228"/>
                  </a:lnTo>
                  <a:lnTo>
                    <a:pt x="1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B3C3A59-A6B4-4DE0-A2DB-22C93CC8080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1630" y="4299091"/>
            <a:ext cx="1004588" cy="1116036"/>
            <a:chOff x="1817" y="2153"/>
            <a:chExt cx="649" cy="721"/>
          </a:xfrm>
          <a:solidFill>
            <a:srgbClr val="F6F6FA"/>
          </a:solidFill>
        </p:grpSpPr>
        <p:sp>
          <p:nvSpPr>
            <p:cNvPr id="93" name="Line 22">
              <a:extLst>
                <a:ext uri="{FF2B5EF4-FFF2-40B4-BE49-F238E27FC236}">
                  <a16:creationId xmlns:a16="http://schemas.microsoft.com/office/drawing/2014/main" id="{F437F51F-A952-4238-92E6-3F36A3C516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789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" name="Line 23">
              <a:extLst>
                <a:ext uri="{FF2B5EF4-FFF2-40B4-BE49-F238E27FC236}">
                  <a16:creationId xmlns:a16="http://schemas.microsoft.com/office/drawing/2014/main" id="{50C5A0C2-ADD0-4A1B-8C42-705E79C234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789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1782FF71-6FA4-474E-9624-577696ADC2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" y="2153"/>
              <a:ext cx="196" cy="167"/>
            </a:xfrm>
            <a:custGeom>
              <a:avLst/>
              <a:gdLst>
                <a:gd name="T0" fmla="*/ 109 w 216"/>
                <a:gd name="T1" fmla="*/ 185 h 185"/>
                <a:gd name="T2" fmla="*/ 108 w 216"/>
                <a:gd name="T3" fmla="*/ 185 h 185"/>
                <a:gd name="T4" fmla="*/ 9 w 216"/>
                <a:gd name="T5" fmla="*/ 159 h 185"/>
                <a:gd name="T6" fmla="*/ 0 w 216"/>
                <a:gd name="T7" fmla="*/ 153 h 185"/>
                <a:gd name="T8" fmla="*/ 7 w 216"/>
                <a:gd name="T9" fmla="*/ 146 h 185"/>
                <a:gd name="T10" fmla="*/ 22 w 216"/>
                <a:gd name="T11" fmla="*/ 86 h 185"/>
                <a:gd name="T12" fmla="*/ 108 w 216"/>
                <a:gd name="T13" fmla="*/ 0 h 185"/>
                <a:gd name="T14" fmla="*/ 109 w 216"/>
                <a:gd name="T15" fmla="*/ 0 h 185"/>
                <a:gd name="T16" fmla="*/ 195 w 216"/>
                <a:gd name="T17" fmla="*/ 86 h 185"/>
                <a:gd name="T18" fmla="*/ 209 w 216"/>
                <a:gd name="T19" fmla="*/ 146 h 185"/>
                <a:gd name="T20" fmla="*/ 216 w 216"/>
                <a:gd name="T21" fmla="*/ 153 h 185"/>
                <a:gd name="T22" fmla="*/ 208 w 216"/>
                <a:gd name="T23" fmla="*/ 159 h 185"/>
                <a:gd name="T24" fmla="*/ 109 w 216"/>
                <a:gd name="T25" fmla="*/ 185 h 185"/>
                <a:gd name="T26" fmla="*/ 25 w 216"/>
                <a:gd name="T27" fmla="*/ 149 h 185"/>
                <a:gd name="T28" fmla="*/ 108 w 216"/>
                <a:gd name="T29" fmla="*/ 169 h 185"/>
                <a:gd name="T30" fmla="*/ 109 w 216"/>
                <a:gd name="T31" fmla="*/ 169 h 185"/>
                <a:gd name="T32" fmla="*/ 191 w 216"/>
                <a:gd name="T33" fmla="*/ 149 h 185"/>
                <a:gd name="T34" fmla="*/ 178 w 216"/>
                <a:gd name="T35" fmla="*/ 85 h 185"/>
                <a:gd name="T36" fmla="*/ 109 w 216"/>
                <a:gd name="T37" fmla="*/ 16 h 185"/>
                <a:gd name="T38" fmla="*/ 108 w 216"/>
                <a:gd name="T39" fmla="*/ 16 h 185"/>
                <a:gd name="T40" fmla="*/ 38 w 216"/>
                <a:gd name="T41" fmla="*/ 86 h 185"/>
                <a:gd name="T42" fmla="*/ 25 w 216"/>
                <a:gd name="T43" fmla="*/ 14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6" h="185">
                  <a:moveTo>
                    <a:pt x="109" y="185"/>
                  </a:moveTo>
                  <a:cubicBezTo>
                    <a:pt x="108" y="185"/>
                    <a:pt x="108" y="185"/>
                    <a:pt x="108" y="185"/>
                  </a:cubicBezTo>
                  <a:cubicBezTo>
                    <a:pt x="49" y="185"/>
                    <a:pt x="10" y="160"/>
                    <a:pt x="9" y="15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19" y="134"/>
                    <a:pt x="22" y="98"/>
                    <a:pt x="22" y="86"/>
                  </a:cubicBezTo>
                  <a:cubicBezTo>
                    <a:pt x="22" y="38"/>
                    <a:pt x="60" y="0"/>
                    <a:pt x="108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56" y="0"/>
                    <a:pt x="195" y="38"/>
                    <a:pt x="195" y="86"/>
                  </a:cubicBezTo>
                  <a:cubicBezTo>
                    <a:pt x="194" y="98"/>
                    <a:pt x="197" y="134"/>
                    <a:pt x="209" y="146"/>
                  </a:cubicBezTo>
                  <a:cubicBezTo>
                    <a:pt x="216" y="153"/>
                    <a:pt x="216" y="153"/>
                    <a:pt x="216" y="153"/>
                  </a:cubicBezTo>
                  <a:cubicBezTo>
                    <a:pt x="208" y="159"/>
                    <a:pt x="208" y="159"/>
                    <a:pt x="208" y="159"/>
                  </a:cubicBezTo>
                  <a:cubicBezTo>
                    <a:pt x="206" y="160"/>
                    <a:pt x="167" y="185"/>
                    <a:pt x="109" y="185"/>
                  </a:cubicBezTo>
                  <a:close/>
                  <a:moveTo>
                    <a:pt x="25" y="149"/>
                  </a:moveTo>
                  <a:cubicBezTo>
                    <a:pt x="39" y="156"/>
                    <a:pt x="69" y="169"/>
                    <a:pt x="108" y="169"/>
                  </a:cubicBezTo>
                  <a:cubicBezTo>
                    <a:pt x="109" y="169"/>
                    <a:pt x="109" y="169"/>
                    <a:pt x="109" y="169"/>
                  </a:cubicBezTo>
                  <a:cubicBezTo>
                    <a:pt x="148" y="169"/>
                    <a:pt x="178" y="156"/>
                    <a:pt x="191" y="149"/>
                  </a:cubicBezTo>
                  <a:cubicBezTo>
                    <a:pt x="178" y="127"/>
                    <a:pt x="178" y="90"/>
                    <a:pt x="178" y="85"/>
                  </a:cubicBezTo>
                  <a:cubicBezTo>
                    <a:pt x="178" y="47"/>
                    <a:pt x="147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69" y="16"/>
                    <a:pt x="38" y="47"/>
                    <a:pt x="38" y="86"/>
                  </a:cubicBezTo>
                  <a:cubicBezTo>
                    <a:pt x="38" y="90"/>
                    <a:pt x="38" y="127"/>
                    <a:pt x="25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06199176-CE99-475B-BC41-7C1C4A760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2646"/>
              <a:ext cx="60" cy="228"/>
            </a:xfrm>
            <a:custGeom>
              <a:avLst/>
              <a:gdLst>
                <a:gd name="T0" fmla="*/ 44 w 60"/>
                <a:gd name="T1" fmla="*/ 228 h 228"/>
                <a:gd name="T2" fmla="*/ 0 w 60"/>
                <a:gd name="T3" fmla="*/ 2 h 228"/>
                <a:gd name="T4" fmla="*/ 14 w 60"/>
                <a:gd name="T5" fmla="*/ 0 h 228"/>
                <a:gd name="T6" fmla="*/ 60 w 60"/>
                <a:gd name="T7" fmla="*/ 228 h 228"/>
                <a:gd name="T8" fmla="*/ 44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44" y="228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60" y="228"/>
                  </a:lnTo>
                  <a:lnTo>
                    <a:pt x="44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163708B9-7766-4BA2-A50F-8EA79111F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2646"/>
              <a:ext cx="60" cy="228"/>
            </a:xfrm>
            <a:custGeom>
              <a:avLst/>
              <a:gdLst>
                <a:gd name="T0" fmla="*/ 15 w 60"/>
                <a:gd name="T1" fmla="*/ 228 h 228"/>
                <a:gd name="T2" fmla="*/ 0 w 60"/>
                <a:gd name="T3" fmla="*/ 228 h 228"/>
                <a:gd name="T4" fmla="*/ 46 w 60"/>
                <a:gd name="T5" fmla="*/ 0 h 228"/>
                <a:gd name="T6" fmla="*/ 60 w 60"/>
                <a:gd name="T7" fmla="*/ 2 h 228"/>
                <a:gd name="T8" fmla="*/ 1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15" y="228"/>
                  </a:moveTo>
                  <a:lnTo>
                    <a:pt x="0" y="228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1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8" name="Rectangle 27">
              <a:extLst>
                <a:ext uri="{FF2B5EF4-FFF2-40B4-BE49-F238E27FC236}">
                  <a16:creationId xmlns:a16="http://schemas.microsoft.com/office/drawing/2014/main" id="{7027ED9A-B305-4AB6-8F90-E9E9EAADF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2705"/>
              <a:ext cx="14" cy="1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2AAF2230-3F72-43E8-9C4E-A2D62CB79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2330"/>
              <a:ext cx="283" cy="372"/>
            </a:xfrm>
            <a:custGeom>
              <a:avLst/>
              <a:gdLst>
                <a:gd name="T0" fmla="*/ 49 w 311"/>
                <a:gd name="T1" fmla="*/ 410 h 412"/>
                <a:gd name="T2" fmla="*/ 0 w 311"/>
                <a:gd name="T3" fmla="*/ 380 h 412"/>
                <a:gd name="T4" fmla="*/ 14 w 311"/>
                <a:gd name="T5" fmla="*/ 156 h 412"/>
                <a:gd name="T6" fmla="*/ 157 w 311"/>
                <a:gd name="T7" fmla="*/ 0 h 412"/>
                <a:gd name="T8" fmla="*/ 299 w 311"/>
                <a:gd name="T9" fmla="*/ 156 h 412"/>
                <a:gd name="T10" fmla="*/ 311 w 311"/>
                <a:gd name="T11" fmla="*/ 380 h 412"/>
                <a:gd name="T12" fmla="*/ 260 w 311"/>
                <a:gd name="T13" fmla="*/ 412 h 412"/>
                <a:gd name="T14" fmla="*/ 252 w 311"/>
                <a:gd name="T15" fmla="*/ 398 h 412"/>
                <a:gd name="T16" fmla="*/ 294 w 311"/>
                <a:gd name="T17" fmla="*/ 371 h 412"/>
                <a:gd name="T18" fmla="*/ 282 w 311"/>
                <a:gd name="T19" fmla="*/ 157 h 412"/>
                <a:gd name="T20" fmla="*/ 157 w 311"/>
                <a:gd name="T21" fmla="*/ 17 h 412"/>
                <a:gd name="T22" fmla="*/ 30 w 311"/>
                <a:gd name="T23" fmla="*/ 157 h 412"/>
                <a:gd name="T24" fmla="*/ 17 w 311"/>
                <a:gd name="T25" fmla="*/ 371 h 412"/>
                <a:gd name="T26" fmla="*/ 57 w 311"/>
                <a:gd name="T27" fmla="*/ 396 h 412"/>
                <a:gd name="T28" fmla="*/ 49 w 311"/>
                <a:gd name="T29" fmla="*/ 41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1" h="412">
                  <a:moveTo>
                    <a:pt x="49" y="410"/>
                  </a:moveTo>
                  <a:cubicBezTo>
                    <a:pt x="0" y="380"/>
                    <a:pt x="0" y="380"/>
                    <a:pt x="0" y="380"/>
                  </a:cubicBezTo>
                  <a:cubicBezTo>
                    <a:pt x="14" y="156"/>
                    <a:pt x="14" y="156"/>
                    <a:pt x="14" y="156"/>
                  </a:cubicBezTo>
                  <a:cubicBezTo>
                    <a:pt x="21" y="70"/>
                    <a:pt x="85" y="0"/>
                    <a:pt x="157" y="0"/>
                  </a:cubicBezTo>
                  <a:cubicBezTo>
                    <a:pt x="229" y="0"/>
                    <a:pt x="292" y="70"/>
                    <a:pt x="299" y="156"/>
                  </a:cubicBezTo>
                  <a:cubicBezTo>
                    <a:pt x="311" y="380"/>
                    <a:pt x="311" y="380"/>
                    <a:pt x="311" y="380"/>
                  </a:cubicBezTo>
                  <a:cubicBezTo>
                    <a:pt x="260" y="412"/>
                    <a:pt x="260" y="412"/>
                    <a:pt x="260" y="412"/>
                  </a:cubicBezTo>
                  <a:cubicBezTo>
                    <a:pt x="252" y="398"/>
                    <a:pt x="252" y="398"/>
                    <a:pt x="252" y="398"/>
                  </a:cubicBezTo>
                  <a:cubicBezTo>
                    <a:pt x="294" y="371"/>
                    <a:pt x="294" y="371"/>
                    <a:pt x="294" y="371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76" y="80"/>
                    <a:pt x="220" y="17"/>
                    <a:pt x="157" y="17"/>
                  </a:cubicBezTo>
                  <a:cubicBezTo>
                    <a:pt x="94" y="17"/>
                    <a:pt x="37" y="80"/>
                    <a:pt x="30" y="157"/>
                  </a:cubicBezTo>
                  <a:cubicBezTo>
                    <a:pt x="17" y="371"/>
                    <a:pt x="17" y="371"/>
                    <a:pt x="17" y="371"/>
                  </a:cubicBezTo>
                  <a:cubicBezTo>
                    <a:pt x="57" y="396"/>
                    <a:pt x="57" y="396"/>
                    <a:pt x="57" y="396"/>
                  </a:cubicBezTo>
                  <a:lnTo>
                    <a:pt x="49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DE05A5FC-ADAE-4061-BC12-E911E1A6D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1" y="2231"/>
              <a:ext cx="125" cy="124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69 h 138"/>
                <a:gd name="T4" fmla="*/ 69 w 138"/>
                <a:gd name="T5" fmla="*/ 0 h 138"/>
                <a:gd name="T6" fmla="*/ 138 w 138"/>
                <a:gd name="T7" fmla="*/ 69 h 138"/>
                <a:gd name="T8" fmla="*/ 69 w 138"/>
                <a:gd name="T9" fmla="*/ 138 h 138"/>
                <a:gd name="T10" fmla="*/ 69 w 138"/>
                <a:gd name="T11" fmla="*/ 16 h 138"/>
                <a:gd name="T12" fmla="*/ 17 w 138"/>
                <a:gd name="T13" fmla="*/ 69 h 138"/>
                <a:gd name="T14" fmla="*/ 69 w 138"/>
                <a:gd name="T15" fmla="*/ 121 h 138"/>
                <a:gd name="T16" fmla="*/ 122 w 138"/>
                <a:gd name="T17" fmla="*/ 69 h 138"/>
                <a:gd name="T18" fmla="*/ 69 w 138"/>
                <a:gd name="T1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lose/>
                  <a:moveTo>
                    <a:pt x="69" y="16"/>
                  </a:moveTo>
                  <a:cubicBezTo>
                    <a:pt x="40" y="16"/>
                    <a:pt x="17" y="40"/>
                    <a:pt x="17" y="69"/>
                  </a:cubicBezTo>
                  <a:cubicBezTo>
                    <a:pt x="17" y="98"/>
                    <a:pt x="40" y="121"/>
                    <a:pt x="69" y="121"/>
                  </a:cubicBezTo>
                  <a:cubicBezTo>
                    <a:pt x="98" y="121"/>
                    <a:pt x="122" y="98"/>
                    <a:pt x="122" y="69"/>
                  </a:cubicBezTo>
                  <a:cubicBezTo>
                    <a:pt x="122" y="40"/>
                    <a:pt x="98" y="16"/>
                    <a:pt x="6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036435D1-ED8B-4170-BE27-0868382AF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2365"/>
              <a:ext cx="190" cy="292"/>
            </a:xfrm>
            <a:custGeom>
              <a:avLst/>
              <a:gdLst>
                <a:gd name="T0" fmla="*/ 64 w 209"/>
                <a:gd name="T1" fmla="*/ 324 h 324"/>
                <a:gd name="T2" fmla="*/ 12 w 209"/>
                <a:gd name="T3" fmla="*/ 279 h 324"/>
                <a:gd name="T4" fmla="*/ 2 w 209"/>
                <a:gd name="T5" fmla="*/ 146 h 324"/>
                <a:gd name="T6" fmla="*/ 0 w 209"/>
                <a:gd name="T7" fmla="*/ 113 h 324"/>
                <a:gd name="T8" fmla="*/ 111 w 209"/>
                <a:gd name="T9" fmla="*/ 0 h 324"/>
                <a:gd name="T10" fmla="*/ 124 w 209"/>
                <a:gd name="T11" fmla="*/ 0 h 324"/>
                <a:gd name="T12" fmla="*/ 209 w 209"/>
                <a:gd name="T13" fmla="*/ 40 h 324"/>
                <a:gd name="T14" fmla="*/ 196 w 209"/>
                <a:gd name="T15" fmla="*/ 51 h 324"/>
                <a:gd name="T16" fmla="*/ 124 w 209"/>
                <a:gd name="T17" fmla="*/ 17 h 324"/>
                <a:gd name="T18" fmla="*/ 111 w 209"/>
                <a:gd name="T19" fmla="*/ 17 h 324"/>
                <a:gd name="T20" fmla="*/ 16 w 209"/>
                <a:gd name="T21" fmla="*/ 113 h 324"/>
                <a:gd name="T22" fmla="*/ 18 w 209"/>
                <a:gd name="T23" fmla="*/ 145 h 324"/>
                <a:gd name="T24" fmla="*/ 28 w 209"/>
                <a:gd name="T25" fmla="*/ 271 h 324"/>
                <a:gd name="T26" fmla="*/ 75 w 209"/>
                <a:gd name="T27" fmla="*/ 312 h 324"/>
                <a:gd name="T28" fmla="*/ 64 w 209"/>
                <a:gd name="T2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324">
                  <a:moveTo>
                    <a:pt x="64" y="324"/>
                  </a:moveTo>
                  <a:cubicBezTo>
                    <a:pt x="12" y="279"/>
                    <a:pt x="12" y="279"/>
                    <a:pt x="12" y="279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51"/>
                    <a:pt x="50" y="0"/>
                    <a:pt x="111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57" y="0"/>
                    <a:pt x="188" y="15"/>
                    <a:pt x="209" y="40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79" y="29"/>
                    <a:pt x="152" y="17"/>
                    <a:pt x="124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59" y="17"/>
                    <a:pt x="16" y="60"/>
                    <a:pt x="16" y="11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28" y="271"/>
                    <a:pt x="28" y="271"/>
                    <a:pt x="28" y="271"/>
                  </a:cubicBezTo>
                  <a:cubicBezTo>
                    <a:pt x="75" y="312"/>
                    <a:pt x="75" y="312"/>
                    <a:pt x="75" y="312"/>
                  </a:cubicBezTo>
                  <a:lnTo>
                    <a:pt x="64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F5F19A46-13CE-4322-AEFA-AAC7B1206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2588"/>
              <a:ext cx="60" cy="228"/>
            </a:xfrm>
            <a:custGeom>
              <a:avLst/>
              <a:gdLst>
                <a:gd name="T0" fmla="*/ 45 w 60"/>
                <a:gd name="T1" fmla="*/ 228 h 228"/>
                <a:gd name="T2" fmla="*/ 0 w 60"/>
                <a:gd name="T3" fmla="*/ 0 h 228"/>
                <a:gd name="T4" fmla="*/ 14 w 60"/>
                <a:gd name="T5" fmla="*/ 0 h 228"/>
                <a:gd name="T6" fmla="*/ 60 w 60"/>
                <a:gd name="T7" fmla="*/ 228 h 228"/>
                <a:gd name="T8" fmla="*/ 4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45" y="22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60" y="228"/>
                  </a:lnTo>
                  <a:lnTo>
                    <a:pt x="4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C30178B2-FC61-4A14-83DC-4051F5DE29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7" y="2231"/>
              <a:ext cx="125" cy="124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69 h 138"/>
                <a:gd name="T4" fmla="*/ 69 w 138"/>
                <a:gd name="T5" fmla="*/ 0 h 138"/>
                <a:gd name="T6" fmla="*/ 138 w 138"/>
                <a:gd name="T7" fmla="*/ 69 h 138"/>
                <a:gd name="T8" fmla="*/ 69 w 138"/>
                <a:gd name="T9" fmla="*/ 138 h 138"/>
                <a:gd name="T10" fmla="*/ 69 w 138"/>
                <a:gd name="T11" fmla="*/ 16 h 138"/>
                <a:gd name="T12" fmla="*/ 16 w 138"/>
                <a:gd name="T13" fmla="*/ 69 h 138"/>
                <a:gd name="T14" fmla="*/ 69 w 138"/>
                <a:gd name="T15" fmla="*/ 121 h 138"/>
                <a:gd name="T16" fmla="*/ 121 w 138"/>
                <a:gd name="T17" fmla="*/ 69 h 138"/>
                <a:gd name="T18" fmla="*/ 69 w 138"/>
                <a:gd name="T1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lose/>
                  <a:moveTo>
                    <a:pt x="69" y="16"/>
                  </a:moveTo>
                  <a:cubicBezTo>
                    <a:pt x="40" y="16"/>
                    <a:pt x="16" y="40"/>
                    <a:pt x="16" y="69"/>
                  </a:cubicBezTo>
                  <a:cubicBezTo>
                    <a:pt x="16" y="98"/>
                    <a:pt x="40" y="121"/>
                    <a:pt x="69" y="121"/>
                  </a:cubicBezTo>
                  <a:cubicBezTo>
                    <a:pt x="98" y="121"/>
                    <a:pt x="121" y="98"/>
                    <a:pt x="121" y="69"/>
                  </a:cubicBezTo>
                  <a:cubicBezTo>
                    <a:pt x="121" y="40"/>
                    <a:pt x="98" y="16"/>
                    <a:pt x="6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04EDD553-DAF9-4FE8-A5CC-5D71FA887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365"/>
              <a:ext cx="190" cy="292"/>
            </a:xfrm>
            <a:custGeom>
              <a:avLst/>
              <a:gdLst>
                <a:gd name="T0" fmla="*/ 145 w 209"/>
                <a:gd name="T1" fmla="*/ 324 h 324"/>
                <a:gd name="T2" fmla="*/ 134 w 209"/>
                <a:gd name="T3" fmla="*/ 312 h 324"/>
                <a:gd name="T4" fmla="*/ 180 w 209"/>
                <a:gd name="T5" fmla="*/ 271 h 324"/>
                <a:gd name="T6" fmla="*/ 191 w 209"/>
                <a:gd name="T7" fmla="*/ 145 h 324"/>
                <a:gd name="T8" fmla="*/ 193 w 209"/>
                <a:gd name="T9" fmla="*/ 112 h 324"/>
                <a:gd name="T10" fmla="*/ 97 w 209"/>
                <a:gd name="T11" fmla="*/ 17 h 324"/>
                <a:gd name="T12" fmla="*/ 84 w 209"/>
                <a:gd name="T13" fmla="*/ 17 h 324"/>
                <a:gd name="T14" fmla="*/ 12 w 209"/>
                <a:gd name="T15" fmla="*/ 51 h 324"/>
                <a:gd name="T16" fmla="*/ 0 w 209"/>
                <a:gd name="T17" fmla="*/ 40 h 324"/>
                <a:gd name="T18" fmla="*/ 84 w 209"/>
                <a:gd name="T19" fmla="*/ 0 h 324"/>
                <a:gd name="T20" fmla="*/ 97 w 209"/>
                <a:gd name="T21" fmla="*/ 0 h 324"/>
                <a:gd name="T22" fmla="*/ 209 w 209"/>
                <a:gd name="T23" fmla="*/ 113 h 324"/>
                <a:gd name="T24" fmla="*/ 207 w 209"/>
                <a:gd name="T25" fmla="*/ 146 h 324"/>
                <a:gd name="T26" fmla="*/ 196 w 209"/>
                <a:gd name="T27" fmla="*/ 279 h 324"/>
                <a:gd name="T28" fmla="*/ 145 w 209"/>
                <a:gd name="T2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324">
                  <a:moveTo>
                    <a:pt x="145" y="324"/>
                  </a:moveTo>
                  <a:cubicBezTo>
                    <a:pt x="134" y="312"/>
                    <a:pt x="134" y="312"/>
                    <a:pt x="134" y="312"/>
                  </a:cubicBezTo>
                  <a:cubicBezTo>
                    <a:pt x="180" y="271"/>
                    <a:pt x="180" y="271"/>
                    <a:pt x="180" y="271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3" y="60"/>
                    <a:pt x="150" y="17"/>
                    <a:pt x="97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56" y="17"/>
                    <a:pt x="30" y="29"/>
                    <a:pt x="12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1" y="15"/>
                    <a:pt x="51" y="0"/>
                    <a:pt x="8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59" y="0"/>
                    <a:pt x="209" y="51"/>
                    <a:pt x="209" y="113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196" y="279"/>
                    <a:pt x="196" y="279"/>
                    <a:pt x="196" y="279"/>
                  </a:cubicBezTo>
                  <a:lnTo>
                    <a:pt x="145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07977823-2B06-45A6-B1AD-D9A0C924A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2588"/>
              <a:ext cx="60" cy="228"/>
            </a:xfrm>
            <a:custGeom>
              <a:avLst/>
              <a:gdLst>
                <a:gd name="T0" fmla="*/ 15 w 60"/>
                <a:gd name="T1" fmla="*/ 228 h 228"/>
                <a:gd name="T2" fmla="*/ 60 w 60"/>
                <a:gd name="T3" fmla="*/ 0 h 228"/>
                <a:gd name="T4" fmla="*/ 46 w 60"/>
                <a:gd name="T5" fmla="*/ 0 h 228"/>
                <a:gd name="T6" fmla="*/ 0 w 60"/>
                <a:gd name="T7" fmla="*/ 228 h 228"/>
                <a:gd name="T8" fmla="*/ 1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15" y="228"/>
                  </a:moveTo>
                  <a:lnTo>
                    <a:pt x="60" y="0"/>
                  </a:lnTo>
                  <a:lnTo>
                    <a:pt x="46" y="0"/>
                  </a:lnTo>
                  <a:lnTo>
                    <a:pt x="0" y="228"/>
                  </a:lnTo>
                  <a:lnTo>
                    <a:pt x="1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160E05B-DB29-41E1-BDB6-C591D06043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71673" y="4504188"/>
            <a:ext cx="1004588" cy="1116036"/>
            <a:chOff x="1817" y="2153"/>
            <a:chExt cx="649" cy="721"/>
          </a:xfrm>
          <a:solidFill>
            <a:srgbClr val="F6F6FA"/>
          </a:solidFill>
        </p:grpSpPr>
        <p:sp>
          <p:nvSpPr>
            <p:cNvPr id="107" name="Line 22">
              <a:extLst>
                <a:ext uri="{FF2B5EF4-FFF2-40B4-BE49-F238E27FC236}">
                  <a16:creationId xmlns:a16="http://schemas.microsoft.com/office/drawing/2014/main" id="{9867B83D-921F-441E-B960-3007A7C2E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789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" name="Line 23">
              <a:extLst>
                <a:ext uri="{FF2B5EF4-FFF2-40B4-BE49-F238E27FC236}">
                  <a16:creationId xmlns:a16="http://schemas.microsoft.com/office/drawing/2014/main" id="{FDE856BF-1DCE-482C-AFAE-EA67E126F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789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956E6A73-BD02-48F3-B9B3-BE5F5AEB81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" y="2153"/>
              <a:ext cx="196" cy="167"/>
            </a:xfrm>
            <a:custGeom>
              <a:avLst/>
              <a:gdLst>
                <a:gd name="T0" fmla="*/ 109 w 216"/>
                <a:gd name="T1" fmla="*/ 185 h 185"/>
                <a:gd name="T2" fmla="*/ 108 w 216"/>
                <a:gd name="T3" fmla="*/ 185 h 185"/>
                <a:gd name="T4" fmla="*/ 9 w 216"/>
                <a:gd name="T5" fmla="*/ 159 h 185"/>
                <a:gd name="T6" fmla="*/ 0 w 216"/>
                <a:gd name="T7" fmla="*/ 153 h 185"/>
                <a:gd name="T8" fmla="*/ 7 w 216"/>
                <a:gd name="T9" fmla="*/ 146 h 185"/>
                <a:gd name="T10" fmla="*/ 22 w 216"/>
                <a:gd name="T11" fmla="*/ 86 h 185"/>
                <a:gd name="T12" fmla="*/ 108 w 216"/>
                <a:gd name="T13" fmla="*/ 0 h 185"/>
                <a:gd name="T14" fmla="*/ 109 w 216"/>
                <a:gd name="T15" fmla="*/ 0 h 185"/>
                <a:gd name="T16" fmla="*/ 195 w 216"/>
                <a:gd name="T17" fmla="*/ 86 h 185"/>
                <a:gd name="T18" fmla="*/ 209 w 216"/>
                <a:gd name="T19" fmla="*/ 146 h 185"/>
                <a:gd name="T20" fmla="*/ 216 w 216"/>
                <a:gd name="T21" fmla="*/ 153 h 185"/>
                <a:gd name="T22" fmla="*/ 208 w 216"/>
                <a:gd name="T23" fmla="*/ 159 h 185"/>
                <a:gd name="T24" fmla="*/ 109 w 216"/>
                <a:gd name="T25" fmla="*/ 185 h 185"/>
                <a:gd name="T26" fmla="*/ 25 w 216"/>
                <a:gd name="T27" fmla="*/ 149 h 185"/>
                <a:gd name="T28" fmla="*/ 108 w 216"/>
                <a:gd name="T29" fmla="*/ 169 h 185"/>
                <a:gd name="T30" fmla="*/ 109 w 216"/>
                <a:gd name="T31" fmla="*/ 169 h 185"/>
                <a:gd name="T32" fmla="*/ 191 w 216"/>
                <a:gd name="T33" fmla="*/ 149 h 185"/>
                <a:gd name="T34" fmla="*/ 178 w 216"/>
                <a:gd name="T35" fmla="*/ 85 h 185"/>
                <a:gd name="T36" fmla="*/ 109 w 216"/>
                <a:gd name="T37" fmla="*/ 16 h 185"/>
                <a:gd name="T38" fmla="*/ 108 w 216"/>
                <a:gd name="T39" fmla="*/ 16 h 185"/>
                <a:gd name="T40" fmla="*/ 38 w 216"/>
                <a:gd name="T41" fmla="*/ 86 h 185"/>
                <a:gd name="T42" fmla="*/ 25 w 216"/>
                <a:gd name="T43" fmla="*/ 14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6" h="185">
                  <a:moveTo>
                    <a:pt x="109" y="185"/>
                  </a:moveTo>
                  <a:cubicBezTo>
                    <a:pt x="108" y="185"/>
                    <a:pt x="108" y="185"/>
                    <a:pt x="108" y="185"/>
                  </a:cubicBezTo>
                  <a:cubicBezTo>
                    <a:pt x="49" y="185"/>
                    <a:pt x="10" y="160"/>
                    <a:pt x="9" y="15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19" y="134"/>
                    <a:pt x="22" y="98"/>
                    <a:pt x="22" y="86"/>
                  </a:cubicBezTo>
                  <a:cubicBezTo>
                    <a:pt x="22" y="38"/>
                    <a:pt x="60" y="0"/>
                    <a:pt x="108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56" y="0"/>
                    <a:pt x="195" y="38"/>
                    <a:pt x="195" y="86"/>
                  </a:cubicBezTo>
                  <a:cubicBezTo>
                    <a:pt x="194" y="98"/>
                    <a:pt x="197" y="134"/>
                    <a:pt x="209" y="146"/>
                  </a:cubicBezTo>
                  <a:cubicBezTo>
                    <a:pt x="216" y="153"/>
                    <a:pt x="216" y="153"/>
                    <a:pt x="216" y="153"/>
                  </a:cubicBezTo>
                  <a:cubicBezTo>
                    <a:pt x="208" y="159"/>
                    <a:pt x="208" y="159"/>
                    <a:pt x="208" y="159"/>
                  </a:cubicBezTo>
                  <a:cubicBezTo>
                    <a:pt x="206" y="160"/>
                    <a:pt x="167" y="185"/>
                    <a:pt x="109" y="185"/>
                  </a:cubicBezTo>
                  <a:close/>
                  <a:moveTo>
                    <a:pt x="25" y="149"/>
                  </a:moveTo>
                  <a:cubicBezTo>
                    <a:pt x="39" y="156"/>
                    <a:pt x="69" y="169"/>
                    <a:pt x="108" y="169"/>
                  </a:cubicBezTo>
                  <a:cubicBezTo>
                    <a:pt x="109" y="169"/>
                    <a:pt x="109" y="169"/>
                    <a:pt x="109" y="169"/>
                  </a:cubicBezTo>
                  <a:cubicBezTo>
                    <a:pt x="148" y="169"/>
                    <a:pt x="178" y="156"/>
                    <a:pt x="191" y="149"/>
                  </a:cubicBezTo>
                  <a:cubicBezTo>
                    <a:pt x="178" y="127"/>
                    <a:pt x="178" y="90"/>
                    <a:pt x="178" y="85"/>
                  </a:cubicBezTo>
                  <a:cubicBezTo>
                    <a:pt x="178" y="47"/>
                    <a:pt x="147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69" y="16"/>
                    <a:pt x="38" y="47"/>
                    <a:pt x="38" y="86"/>
                  </a:cubicBezTo>
                  <a:cubicBezTo>
                    <a:pt x="38" y="90"/>
                    <a:pt x="38" y="127"/>
                    <a:pt x="25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" name="Freeform 25">
              <a:extLst>
                <a:ext uri="{FF2B5EF4-FFF2-40B4-BE49-F238E27FC236}">
                  <a16:creationId xmlns:a16="http://schemas.microsoft.com/office/drawing/2014/main" id="{62181337-CB48-4133-9F40-32F0CA90F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2646"/>
              <a:ext cx="60" cy="228"/>
            </a:xfrm>
            <a:custGeom>
              <a:avLst/>
              <a:gdLst>
                <a:gd name="T0" fmla="*/ 44 w 60"/>
                <a:gd name="T1" fmla="*/ 228 h 228"/>
                <a:gd name="T2" fmla="*/ 0 w 60"/>
                <a:gd name="T3" fmla="*/ 2 h 228"/>
                <a:gd name="T4" fmla="*/ 14 w 60"/>
                <a:gd name="T5" fmla="*/ 0 h 228"/>
                <a:gd name="T6" fmla="*/ 60 w 60"/>
                <a:gd name="T7" fmla="*/ 228 h 228"/>
                <a:gd name="T8" fmla="*/ 44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44" y="228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60" y="228"/>
                  </a:lnTo>
                  <a:lnTo>
                    <a:pt x="44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" name="Freeform 26">
              <a:extLst>
                <a:ext uri="{FF2B5EF4-FFF2-40B4-BE49-F238E27FC236}">
                  <a16:creationId xmlns:a16="http://schemas.microsoft.com/office/drawing/2014/main" id="{1E6AEE75-2689-4B9D-8940-3D788B8E4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2646"/>
              <a:ext cx="60" cy="228"/>
            </a:xfrm>
            <a:custGeom>
              <a:avLst/>
              <a:gdLst>
                <a:gd name="T0" fmla="*/ 15 w 60"/>
                <a:gd name="T1" fmla="*/ 228 h 228"/>
                <a:gd name="T2" fmla="*/ 0 w 60"/>
                <a:gd name="T3" fmla="*/ 228 h 228"/>
                <a:gd name="T4" fmla="*/ 46 w 60"/>
                <a:gd name="T5" fmla="*/ 0 h 228"/>
                <a:gd name="T6" fmla="*/ 60 w 60"/>
                <a:gd name="T7" fmla="*/ 2 h 228"/>
                <a:gd name="T8" fmla="*/ 1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15" y="228"/>
                  </a:moveTo>
                  <a:lnTo>
                    <a:pt x="0" y="228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1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" name="Rectangle 27">
              <a:extLst>
                <a:ext uri="{FF2B5EF4-FFF2-40B4-BE49-F238E27FC236}">
                  <a16:creationId xmlns:a16="http://schemas.microsoft.com/office/drawing/2014/main" id="{000503CF-6841-4499-A88D-9749C639C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2705"/>
              <a:ext cx="14" cy="1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" name="Freeform 28">
              <a:extLst>
                <a:ext uri="{FF2B5EF4-FFF2-40B4-BE49-F238E27FC236}">
                  <a16:creationId xmlns:a16="http://schemas.microsoft.com/office/drawing/2014/main" id="{E798F13E-1F41-460D-9087-6C2BD7D5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2330"/>
              <a:ext cx="283" cy="372"/>
            </a:xfrm>
            <a:custGeom>
              <a:avLst/>
              <a:gdLst>
                <a:gd name="T0" fmla="*/ 49 w 311"/>
                <a:gd name="T1" fmla="*/ 410 h 412"/>
                <a:gd name="T2" fmla="*/ 0 w 311"/>
                <a:gd name="T3" fmla="*/ 380 h 412"/>
                <a:gd name="T4" fmla="*/ 14 w 311"/>
                <a:gd name="T5" fmla="*/ 156 h 412"/>
                <a:gd name="T6" fmla="*/ 157 w 311"/>
                <a:gd name="T7" fmla="*/ 0 h 412"/>
                <a:gd name="T8" fmla="*/ 299 w 311"/>
                <a:gd name="T9" fmla="*/ 156 h 412"/>
                <a:gd name="T10" fmla="*/ 311 w 311"/>
                <a:gd name="T11" fmla="*/ 380 h 412"/>
                <a:gd name="T12" fmla="*/ 260 w 311"/>
                <a:gd name="T13" fmla="*/ 412 h 412"/>
                <a:gd name="T14" fmla="*/ 252 w 311"/>
                <a:gd name="T15" fmla="*/ 398 h 412"/>
                <a:gd name="T16" fmla="*/ 294 w 311"/>
                <a:gd name="T17" fmla="*/ 371 h 412"/>
                <a:gd name="T18" fmla="*/ 282 w 311"/>
                <a:gd name="T19" fmla="*/ 157 h 412"/>
                <a:gd name="T20" fmla="*/ 157 w 311"/>
                <a:gd name="T21" fmla="*/ 17 h 412"/>
                <a:gd name="T22" fmla="*/ 30 w 311"/>
                <a:gd name="T23" fmla="*/ 157 h 412"/>
                <a:gd name="T24" fmla="*/ 17 w 311"/>
                <a:gd name="T25" fmla="*/ 371 h 412"/>
                <a:gd name="T26" fmla="*/ 57 w 311"/>
                <a:gd name="T27" fmla="*/ 396 h 412"/>
                <a:gd name="T28" fmla="*/ 49 w 311"/>
                <a:gd name="T29" fmla="*/ 41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1" h="412">
                  <a:moveTo>
                    <a:pt x="49" y="410"/>
                  </a:moveTo>
                  <a:cubicBezTo>
                    <a:pt x="0" y="380"/>
                    <a:pt x="0" y="380"/>
                    <a:pt x="0" y="380"/>
                  </a:cubicBezTo>
                  <a:cubicBezTo>
                    <a:pt x="14" y="156"/>
                    <a:pt x="14" y="156"/>
                    <a:pt x="14" y="156"/>
                  </a:cubicBezTo>
                  <a:cubicBezTo>
                    <a:pt x="21" y="70"/>
                    <a:pt x="85" y="0"/>
                    <a:pt x="157" y="0"/>
                  </a:cubicBezTo>
                  <a:cubicBezTo>
                    <a:pt x="229" y="0"/>
                    <a:pt x="292" y="70"/>
                    <a:pt x="299" y="156"/>
                  </a:cubicBezTo>
                  <a:cubicBezTo>
                    <a:pt x="311" y="380"/>
                    <a:pt x="311" y="380"/>
                    <a:pt x="311" y="380"/>
                  </a:cubicBezTo>
                  <a:cubicBezTo>
                    <a:pt x="260" y="412"/>
                    <a:pt x="260" y="412"/>
                    <a:pt x="260" y="412"/>
                  </a:cubicBezTo>
                  <a:cubicBezTo>
                    <a:pt x="252" y="398"/>
                    <a:pt x="252" y="398"/>
                    <a:pt x="252" y="398"/>
                  </a:cubicBezTo>
                  <a:cubicBezTo>
                    <a:pt x="294" y="371"/>
                    <a:pt x="294" y="371"/>
                    <a:pt x="294" y="371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76" y="80"/>
                    <a:pt x="220" y="17"/>
                    <a:pt x="157" y="17"/>
                  </a:cubicBezTo>
                  <a:cubicBezTo>
                    <a:pt x="94" y="17"/>
                    <a:pt x="37" y="80"/>
                    <a:pt x="30" y="157"/>
                  </a:cubicBezTo>
                  <a:cubicBezTo>
                    <a:pt x="17" y="371"/>
                    <a:pt x="17" y="371"/>
                    <a:pt x="17" y="371"/>
                  </a:cubicBezTo>
                  <a:cubicBezTo>
                    <a:pt x="57" y="396"/>
                    <a:pt x="57" y="396"/>
                    <a:pt x="57" y="396"/>
                  </a:cubicBezTo>
                  <a:lnTo>
                    <a:pt x="49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" name="Freeform 29">
              <a:extLst>
                <a:ext uri="{FF2B5EF4-FFF2-40B4-BE49-F238E27FC236}">
                  <a16:creationId xmlns:a16="http://schemas.microsoft.com/office/drawing/2014/main" id="{9069AF56-3EB0-4A48-89A7-75CC849E89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1" y="2231"/>
              <a:ext cx="125" cy="124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69 h 138"/>
                <a:gd name="T4" fmla="*/ 69 w 138"/>
                <a:gd name="T5" fmla="*/ 0 h 138"/>
                <a:gd name="T6" fmla="*/ 138 w 138"/>
                <a:gd name="T7" fmla="*/ 69 h 138"/>
                <a:gd name="T8" fmla="*/ 69 w 138"/>
                <a:gd name="T9" fmla="*/ 138 h 138"/>
                <a:gd name="T10" fmla="*/ 69 w 138"/>
                <a:gd name="T11" fmla="*/ 16 h 138"/>
                <a:gd name="T12" fmla="*/ 17 w 138"/>
                <a:gd name="T13" fmla="*/ 69 h 138"/>
                <a:gd name="T14" fmla="*/ 69 w 138"/>
                <a:gd name="T15" fmla="*/ 121 h 138"/>
                <a:gd name="T16" fmla="*/ 122 w 138"/>
                <a:gd name="T17" fmla="*/ 69 h 138"/>
                <a:gd name="T18" fmla="*/ 69 w 138"/>
                <a:gd name="T1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lose/>
                  <a:moveTo>
                    <a:pt x="69" y="16"/>
                  </a:moveTo>
                  <a:cubicBezTo>
                    <a:pt x="40" y="16"/>
                    <a:pt x="17" y="40"/>
                    <a:pt x="17" y="69"/>
                  </a:cubicBezTo>
                  <a:cubicBezTo>
                    <a:pt x="17" y="98"/>
                    <a:pt x="40" y="121"/>
                    <a:pt x="69" y="121"/>
                  </a:cubicBezTo>
                  <a:cubicBezTo>
                    <a:pt x="98" y="121"/>
                    <a:pt x="122" y="98"/>
                    <a:pt x="122" y="69"/>
                  </a:cubicBezTo>
                  <a:cubicBezTo>
                    <a:pt x="122" y="40"/>
                    <a:pt x="98" y="16"/>
                    <a:pt x="6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" name="Freeform 30">
              <a:extLst>
                <a:ext uri="{FF2B5EF4-FFF2-40B4-BE49-F238E27FC236}">
                  <a16:creationId xmlns:a16="http://schemas.microsoft.com/office/drawing/2014/main" id="{E795AB81-A07A-4680-8FA2-45C2D5546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2365"/>
              <a:ext cx="190" cy="292"/>
            </a:xfrm>
            <a:custGeom>
              <a:avLst/>
              <a:gdLst>
                <a:gd name="T0" fmla="*/ 64 w 209"/>
                <a:gd name="T1" fmla="*/ 324 h 324"/>
                <a:gd name="T2" fmla="*/ 12 w 209"/>
                <a:gd name="T3" fmla="*/ 279 h 324"/>
                <a:gd name="T4" fmla="*/ 2 w 209"/>
                <a:gd name="T5" fmla="*/ 146 h 324"/>
                <a:gd name="T6" fmla="*/ 0 w 209"/>
                <a:gd name="T7" fmla="*/ 113 h 324"/>
                <a:gd name="T8" fmla="*/ 111 w 209"/>
                <a:gd name="T9" fmla="*/ 0 h 324"/>
                <a:gd name="T10" fmla="*/ 124 w 209"/>
                <a:gd name="T11" fmla="*/ 0 h 324"/>
                <a:gd name="T12" fmla="*/ 209 w 209"/>
                <a:gd name="T13" fmla="*/ 40 h 324"/>
                <a:gd name="T14" fmla="*/ 196 w 209"/>
                <a:gd name="T15" fmla="*/ 51 h 324"/>
                <a:gd name="T16" fmla="*/ 124 w 209"/>
                <a:gd name="T17" fmla="*/ 17 h 324"/>
                <a:gd name="T18" fmla="*/ 111 w 209"/>
                <a:gd name="T19" fmla="*/ 17 h 324"/>
                <a:gd name="T20" fmla="*/ 16 w 209"/>
                <a:gd name="T21" fmla="*/ 113 h 324"/>
                <a:gd name="T22" fmla="*/ 18 w 209"/>
                <a:gd name="T23" fmla="*/ 145 h 324"/>
                <a:gd name="T24" fmla="*/ 28 w 209"/>
                <a:gd name="T25" fmla="*/ 271 h 324"/>
                <a:gd name="T26" fmla="*/ 75 w 209"/>
                <a:gd name="T27" fmla="*/ 312 h 324"/>
                <a:gd name="T28" fmla="*/ 64 w 209"/>
                <a:gd name="T2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324">
                  <a:moveTo>
                    <a:pt x="64" y="324"/>
                  </a:moveTo>
                  <a:cubicBezTo>
                    <a:pt x="12" y="279"/>
                    <a:pt x="12" y="279"/>
                    <a:pt x="12" y="279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51"/>
                    <a:pt x="50" y="0"/>
                    <a:pt x="111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57" y="0"/>
                    <a:pt x="188" y="15"/>
                    <a:pt x="209" y="40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79" y="29"/>
                    <a:pt x="152" y="17"/>
                    <a:pt x="124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59" y="17"/>
                    <a:pt x="16" y="60"/>
                    <a:pt x="16" y="11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28" y="271"/>
                    <a:pt x="28" y="271"/>
                    <a:pt x="28" y="271"/>
                  </a:cubicBezTo>
                  <a:cubicBezTo>
                    <a:pt x="75" y="312"/>
                    <a:pt x="75" y="312"/>
                    <a:pt x="75" y="312"/>
                  </a:cubicBezTo>
                  <a:lnTo>
                    <a:pt x="64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3854AFCB-4C5B-4095-B093-6A2BF341D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2588"/>
              <a:ext cx="60" cy="228"/>
            </a:xfrm>
            <a:custGeom>
              <a:avLst/>
              <a:gdLst>
                <a:gd name="T0" fmla="*/ 45 w 60"/>
                <a:gd name="T1" fmla="*/ 228 h 228"/>
                <a:gd name="T2" fmla="*/ 0 w 60"/>
                <a:gd name="T3" fmla="*/ 0 h 228"/>
                <a:gd name="T4" fmla="*/ 14 w 60"/>
                <a:gd name="T5" fmla="*/ 0 h 228"/>
                <a:gd name="T6" fmla="*/ 60 w 60"/>
                <a:gd name="T7" fmla="*/ 228 h 228"/>
                <a:gd name="T8" fmla="*/ 4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45" y="22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60" y="228"/>
                  </a:lnTo>
                  <a:lnTo>
                    <a:pt x="4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" name="Freeform 32">
              <a:extLst>
                <a:ext uri="{FF2B5EF4-FFF2-40B4-BE49-F238E27FC236}">
                  <a16:creationId xmlns:a16="http://schemas.microsoft.com/office/drawing/2014/main" id="{EBE214B8-3EB4-442F-AF16-9446FDD77E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7" y="2231"/>
              <a:ext cx="125" cy="124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69 h 138"/>
                <a:gd name="T4" fmla="*/ 69 w 138"/>
                <a:gd name="T5" fmla="*/ 0 h 138"/>
                <a:gd name="T6" fmla="*/ 138 w 138"/>
                <a:gd name="T7" fmla="*/ 69 h 138"/>
                <a:gd name="T8" fmla="*/ 69 w 138"/>
                <a:gd name="T9" fmla="*/ 138 h 138"/>
                <a:gd name="T10" fmla="*/ 69 w 138"/>
                <a:gd name="T11" fmla="*/ 16 h 138"/>
                <a:gd name="T12" fmla="*/ 16 w 138"/>
                <a:gd name="T13" fmla="*/ 69 h 138"/>
                <a:gd name="T14" fmla="*/ 69 w 138"/>
                <a:gd name="T15" fmla="*/ 121 h 138"/>
                <a:gd name="T16" fmla="*/ 121 w 138"/>
                <a:gd name="T17" fmla="*/ 69 h 138"/>
                <a:gd name="T18" fmla="*/ 69 w 138"/>
                <a:gd name="T1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lose/>
                  <a:moveTo>
                    <a:pt x="69" y="16"/>
                  </a:moveTo>
                  <a:cubicBezTo>
                    <a:pt x="40" y="16"/>
                    <a:pt x="16" y="40"/>
                    <a:pt x="16" y="69"/>
                  </a:cubicBezTo>
                  <a:cubicBezTo>
                    <a:pt x="16" y="98"/>
                    <a:pt x="40" y="121"/>
                    <a:pt x="69" y="121"/>
                  </a:cubicBezTo>
                  <a:cubicBezTo>
                    <a:pt x="98" y="121"/>
                    <a:pt x="121" y="98"/>
                    <a:pt x="121" y="69"/>
                  </a:cubicBezTo>
                  <a:cubicBezTo>
                    <a:pt x="121" y="40"/>
                    <a:pt x="98" y="16"/>
                    <a:pt x="6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" name="Freeform 33">
              <a:extLst>
                <a:ext uri="{FF2B5EF4-FFF2-40B4-BE49-F238E27FC236}">
                  <a16:creationId xmlns:a16="http://schemas.microsoft.com/office/drawing/2014/main" id="{633B5136-822B-4D18-897D-DD84FC4E2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365"/>
              <a:ext cx="190" cy="292"/>
            </a:xfrm>
            <a:custGeom>
              <a:avLst/>
              <a:gdLst>
                <a:gd name="T0" fmla="*/ 145 w 209"/>
                <a:gd name="T1" fmla="*/ 324 h 324"/>
                <a:gd name="T2" fmla="*/ 134 w 209"/>
                <a:gd name="T3" fmla="*/ 312 h 324"/>
                <a:gd name="T4" fmla="*/ 180 w 209"/>
                <a:gd name="T5" fmla="*/ 271 h 324"/>
                <a:gd name="T6" fmla="*/ 191 w 209"/>
                <a:gd name="T7" fmla="*/ 145 h 324"/>
                <a:gd name="T8" fmla="*/ 193 w 209"/>
                <a:gd name="T9" fmla="*/ 112 h 324"/>
                <a:gd name="T10" fmla="*/ 97 w 209"/>
                <a:gd name="T11" fmla="*/ 17 h 324"/>
                <a:gd name="T12" fmla="*/ 84 w 209"/>
                <a:gd name="T13" fmla="*/ 17 h 324"/>
                <a:gd name="T14" fmla="*/ 12 w 209"/>
                <a:gd name="T15" fmla="*/ 51 h 324"/>
                <a:gd name="T16" fmla="*/ 0 w 209"/>
                <a:gd name="T17" fmla="*/ 40 h 324"/>
                <a:gd name="T18" fmla="*/ 84 w 209"/>
                <a:gd name="T19" fmla="*/ 0 h 324"/>
                <a:gd name="T20" fmla="*/ 97 w 209"/>
                <a:gd name="T21" fmla="*/ 0 h 324"/>
                <a:gd name="T22" fmla="*/ 209 w 209"/>
                <a:gd name="T23" fmla="*/ 113 h 324"/>
                <a:gd name="T24" fmla="*/ 207 w 209"/>
                <a:gd name="T25" fmla="*/ 146 h 324"/>
                <a:gd name="T26" fmla="*/ 196 w 209"/>
                <a:gd name="T27" fmla="*/ 279 h 324"/>
                <a:gd name="T28" fmla="*/ 145 w 209"/>
                <a:gd name="T2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324">
                  <a:moveTo>
                    <a:pt x="145" y="324"/>
                  </a:moveTo>
                  <a:cubicBezTo>
                    <a:pt x="134" y="312"/>
                    <a:pt x="134" y="312"/>
                    <a:pt x="134" y="312"/>
                  </a:cubicBezTo>
                  <a:cubicBezTo>
                    <a:pt x="180" y="271"/>
                    <a:pt x="180" y="271"/>
                    <a:pt x="180" y="271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3" y="60"/>
                    <a:pt x="150" y="17"/>
                    <a:pt x="97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56" y="17"/>
                    <a:pt x="30" y="29"/>
                    <a:pt x="12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1" y="15"/>
                    <a:pt x="51" y="0"/>
                    <a:pt x="8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59" y="0"/>
                    <a:pt x="209" y="51"/>
                    <a:pt x="209" y="113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196" y="279"/>
                    <a:pt x="196" y="279"/>
                    <a:pt x="196" y="279"/>
                  </a:cubicBezTo>
                  <a:lnTo>
                    <a:pt x="145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9" name="Freeform 34">
              <a:extLst>
                <a:ext uri="{FF2B5EF4-FFF2-40B4-BE49-F238E27FC236}">
                  <a16:creationId xmlns:a16="http://schemas.microsoft.com/office/drawing/2014/main" id="{2E388710-F2BE-4390-9A26-0C3C64E8A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2588"/>
              <a:ext cx="60" cy="228"/>
            </a:xfrm>
            <a:custGeom>
              <a:avLst/>
              <a:gdLst>
                <a:gd name="T0" fmla="*/ 15 w 60"/>
                <a:gd name="T1" fmla="*/ 228 h 228"/>
                <a:gd name="T2" fmla="*/ 60 w 60"/>
                <a:gd name="T3" fmla="*/ 0 h 228"/>
                <a:gd name="T4" fmla="*/ 46 w 60"/>
                <a:gd name="T5" fmla="*/ 0 h 228"/>
                <a:gd name="T6" fmla="*/ 0 w 60"/>
                <a:gd name="T7" fmla="*/ 228 h 228"/>
                <a:gd name="T8" fmla="*/ 1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15" y="228"/>
                  </a:moveTo>
                  <a:lnTo>
                    <a:pt x="60" y="0"/>
                  </a:lnTo>
                  <a:lnTo>
                    <a:pt x="46" y="0"/>
                  </a:lnTo>
                  <a:lnTo>
                    <a:pt x="0" y="228"/>
                  </a:lnTo>
                  <a:lnTo>
                    <a:pt x="1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4708419-7F11-4E35-972F-88DF228CBD1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09391" y="4445287"/>
            <a:ext cx="1004588" cy="1116036"/>
            <a:chOff x="1817" y="2153"/>
            <a:chExt cx="649" cy="721"/>
          </a:xfrm>
          <a:solidFill>
            <a:srgbClr val="F6F6FA"/>
          </a:solidFill>
        </p:grpSpPr>
        <p:sp>
          <p:nvSpPr>
            <p:cNvPr id="121" name="Line 22">
              <a:extLst>
                <a:ext uri="{FF2B5EF4-FFF2-40B4-BE49-F238E27FC236}">
                  <a16:creationId xmlns:a16="http://schemas.microsoft.com/office/drawing/2014/main" id="{6AC2B348-904C-450B-ACB3-7FA469AFA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789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2" name="Line 23">
              <a:extLst>
                <a:ext uri="{FF2B5EF4-FFF2-40B4-BE49-F238E27FC236}">
                  <a16:creationId xmlns:a16="http://schemas.microsoft.com/office/drawing/2014/main" id="{645D7BBB-1759-40C4-BE47-E2FEB0E7F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789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3A2E086D-11C0-4EF5-ABBA-0DC6594AE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" y="2153"/>
              <a:ext cx="196" cy="167"/>
            </a:xfrm>
            <a:custGeom>
              <a:avLst/>
              <a:gdLst>
                <a:gd name="T0" fmla="*/ 109 w 216"/>
                <a:gd name="T1" fmla="*/ 185 h 185"/>
                <a:gd name="T2" fmla="*/ 108 w 216"/>
                <a:gd name="T3" fmla="*/ 185 h 185"/>
                <a:gd name="T4" fmla="*/ 9 w 216"/>
                <a:gd name="T5" fmla="*/ 159 h 185"/>
                <a:gd name="T6" fmla="*/ 0 w 216"/>
                <a:gd name="T7" fmla="*/ 153 h 185"/>
                <a:gd name="T8" fmla="*/ 7 w 216"/>
                <a:gd name="T9" fmla="*/ 146 h 185"/>
                <a:gd name="T10" fmla="*/ 22 w 216"/>
                <a:gd name="T11" fmla="*/ 86 h 185"/>
                <a:gd name="T12" fmla="*/ 108 w 216"/>
                <a:gd name="T13" fmla="*/ 0 h 185"/>
                <a:gd name="T14" fmla="*/ 109 w 216"/>
                <a:gd name="T15" fmla="*/ 0 h 185"/>
                <a:gd name="T16" fmla="*/ 195 w 216"/>
                <a:gd name="T17" fmla="*/ 86 h 185"/>
                <a:gd name="T18" fmla="*/ 209 w 216"/>
                <a:gd name="T19" fmla="*/ 146 h 185"/>
                <a:gd name="T20" fmla="*/ 216 w 216"/>
                <a:gd name="T21" fmla="*/ 153 h 185"/>
                <a:gd name="T22" fmla="*/ 208 w 216"/>
                <a:gd name="T23" fmla="*/ 159 h 185"/>
                <a:gd name="T24" fmla="*/ 109 w 216"/>
                <a:gd name="T25" fmla="*/ 185 h 185"/>
                <a:gd name="T26" fmla="*/ 25 w 216"/>
                <a:gd name="T27" fmla="*/ 149 h 185"/>
                <a:gd name="T28" fmla="*/ 108 w 216"/>
                <a:gd name="T29" fmla="*/ 169 h 185"/>
                <a:gd name="T30" fmla="*/ 109 w 216"/>
                <a:gd name="T31" fmla="*/ 169 h 185"/>
                <a:gd name="T32" fmla="*/ 191 w 216"/>
                <a:gd name="T33" fmla="*/ 149 h 185"/>
                <a:gd name="T34" fmla="*/ 178 w 216"/>
                <a:gd name="T35" fmla="*/ 85 h 185"/>
                <a:gd name="T36" fmla="*/ 109 w 216"/>
                <a:gd name="T37" fmla="*/ 16 h 185"/>
                <a:gd name="T38" fmla="*/ 108 w 216"/>
                <a:gd name="T39" fmla="*/ 16 h 185"/>
                <a:gd name="T40" fmla="*/ 38 w 216"/>
                <a:gd name="T41" fmla="*/ 86 h 185"/>
                <a:gd name="T42" fmla="*/ 25 w 216"/>
                <a:gd name="T43" fmla="*/ 14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6" h="185">
                  <a:moveTo>
                    <a:pt x="109" y="185"/>
                  </a:moveTo>
                  <a:cubicBezTo>
                    <a:pt x="108" y="185"/>
                    <a:pt x="108" y="185"/>
                    <a:pt x="108" y="185"/>
                  </a:cubicBezTo>
                  <a:cubicBezTo>
                    <a:pt x="49" y="185"/>
                    <a:pt x="10" y="160"/>
                    <a:pt x="9" y="15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19" y="134"/>
                    <a:pt x="22" y="98"/>
                    <a:pt x="22" y="86"/>
                  </a:cubicBezTo>
                  <a:cubicBezTo>
                    <a:pt x="22" y="38"/>
                    <a:pt x="60" y="0"/>
                    <a:pt x="108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56" y="0"/>
                    <a:pt x="195" y="38"/>
                    <a:pt x="195" y="86"/>
                  </a:cubicBezTo>
                  <a:cubicBezTo>
                    <a:pt x="194" y="98"/>
                    <a:pt x="197" y="134"/>
                    <a:pt x="209" y="146"/>
                  </a:cubicBezTo>
                  <a:cubicBezTo>
                    <a:pt x="216" y="153"/>
                    <a:pt x="216" y="153"/>
                    <a:pt x="216" y="153"/>
                  </a:cubicBezTo>
                  <a:cubicBezTo>
                    <a:pt x="208" y="159"/>
                    <a:pt x="208" y="159"/>
                    <a:pt x="208" y="159"/>
                  </a:cubicBezTo>
                  <a:cubicBezTo>
                    <a:pt x="206" y="160"/>
                    <a:pt x="167" y="185"/>
                    <a:pt x="109" y="185"/>
                  </a:cubicBezTo>
                  <a:close/>
                  <a:moveTo>
                    <a:pt x="25" y="149"/>
                  </a:moveTo>
                  <a:cubicBezTo>
                    <a:pt x="39" y="156"/>
                    <a:pt x="69" y="169"/>
                    <a:pt x="108" y="169"/>
                  </a:cubicBezTo>
                  <a:cubicBezTo>
                    <a:pt x="109" y="169"/>
                    <a:pt x="109" y="169"/>
                    <a:pt x="109" y="169"/>
                  </a:cubicBezTo>
                  <a:cubicBezTo>
                    <a:pt x="148" y="169"/>
                    <a:pt x="178" y="156"/>
                    <a:pt x="191" y="149"/>
                  </a:cubicBezTo>
                  <a:cubicBezTo>
                    <a:pt x="178" y="127"/>
                    <a:pt x="178" y="90"/>
                    <a:pt x="178" y="85"/>
                  </a:cubicBezTo>
                  <a:cubicBezTo>
                    <a:pt x="178" y="47"/>
                    <a:pt x="147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69" y="16"/>
                    <a:pt x="38" y="47"/>
                    <a:pt x="38" y="86"/>
                  </a:cubicBezTo>
                  <a:cubicBezTo>
                    <a:pt x="38" y="90"/>
                    <a:pt x="38" y="127"/>
                    <a:pt x="25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1BF4CE9F-BF24-4A7B-A87D-87F750DE9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2646"/>
              <a:ext cx="60" cy="228"/>
            </a:xfrm>
            <a:custGeom>
              <a:avLst/>
              <a:gdLst>
                <a:gd name="T0" fmla="*/ 44 w 60"/>
                <a:gd name="T1" fmla="*/ 228 h 228"/>
                <a:gd name="T2" fmla="*/ 0 w 60"/>
                <a:gd name="T3" fmla="*/ 2 h 228"/>
                <a:gd name="T4" fmla="*/ 14 w 60"/>
                <a:gd name="T5" fmla="*/ 0 h 228"/>
                <a:gd name="T6" fmla="*/ 60 w 60"/>
                <a:gd name="T7" fmla="*/ 228 h 228"/>
                <a:gd name="T8" fmla="*/ 44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44" y="228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60" y="228"/>
                  </a:lnTo>
                  <a:lnTo>
                    <a:pt x="44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5" name="Freeform 26">
              <a:extLst>
                <a:ext uri="{FF2B5EF4-FFF2-40B4-BE49-F238E27FC236}">
                  <a16:creationId xmlns:a16="http://schemas.microsoft.com/office/drawing/2014/main" id="{6E2E6D1B-8D33-4F41-A87F-648FDB477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2646"/>
              <a:ext cx="60" cy="228"/>
            </a:xfrm>
            <a:custGeom>
              <a:avLst/>
              <a:gdLst>
                <a:gd name="T0" fmla="*/ 15 w 60"/>
                <a:gd name="T1" fmla="*/ 228 h 228"/>
                <a:gd name="T2" fmla="*/ 0 w 60"/>
                <a:gd name="T3" fmla="*/ 228 h 228"/>
                <a:gd name="T4" fmla="*/ 46 w 60"/>
                <a:gd name="T5" fmla="*/ 0 h 228"/>
                <a:gd name="T6" fmla="*/ 60 w 60"/>
                <a:gd name="T7" fmla="*/ 2 h 228"/>
                <a:gd name="T8" fmla="*/ 1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15" y="228"/>
                  </a:moveTo>
                  <a:lnTo>
                    <a:pt x="0" y="228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1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6" name="Rectangle 27">
              <a:extLst>
                <a:ext uri="{FF2B5EF4-FFF2-40B4-BE49-F238E27FC236}">
                  <a16:creationId xmlns:a16="http://schemas.microsoft.com/office/drawing/2014/main" id="{B3E8EB0F-5146-491B-BDA6-21A97101E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2705"/>
              <a:ext cx="14" cy="1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7" name="Freeform 28">
              <a:extLst>
                <a:ext uri="{FF2B5EF4-FFF2-40B4-BE49-F238E27FC236}">
                  <a16:creationId xmlns:a16="http://schemas.microsoft.com/office/drawing/2014/main" id="{4817B738-1F76-4D19-8AD9-5EC0469A1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2330"/>
              <a:ext cx="283" cy="372"/>
            </a:xfrm>
            <a:custGeom>
              <a:avLst/>
              <a:gdLst>
                <a:gd name="T0" fmla="*/ 49 w 311"/>
                <a:gd name="T1" fmla="*/ 410 h 412"/>
                <a:gd name="T2" fmla="*/ 0 w 311"/>
                <a:gd name="T3" fmla="*/ 380 h 412"/>
                <a:gd name="T4" fmla="*/ 14 w 311"/>
                <a:gd name="T5" fmla="*/ 156 h 412"/>
                <a:gd name="T6" fmla="*/ 157 w 311"/>
                <a:gd name="T7" fmla="*/ 0 h 412"/>
                <a:gd name="T8" fmla="*/ 299 w 311"/>
                <a:gd name="T9" fmla="*/ 156 h 412"/>
                <a:gd name="T10" fmla="*/ 311 w 311"/>
                <a:gd name="T11" fmla="*/ 380 h 412"/>
                <a:gd name="T12" fmla="*/ 260 w 311"/>
                <a:gd name="T13" fmla="*/ 412 h 412"/>
                <a:gd name="T14" fmla="*/ 252 w 311"/>
                <a:gd name="T15" fmla="*/ 398 h 412"/>
                <a:gd name="T16" fmla="*/ 294 w 311"/>
                <a:gd name="T17" fmla="*/ 371 h 412"/>
                <a:gd name="T18" fmla="*/ 282 w 311"/>
                <a:gd name="T19" fmla="*/ 157 h 412"/>
                <a:gd name="T20" fmla="*/ 157 w 311"/>
                <a:gd name="T21" fmla="*/ 17 h 412"/>
                <a:gd name="T22" fmla="*/ 30 w 311"/>
                <a:gd name="T23" fmla="*/ 157 h 412"/>
                <a:gd name="T24" fmla="*/ 17 w 311"/>
                <a:gd name="T25" fmla="*/ 371 h 412"/>
                <a:gd name="T26" fmla="*/ 57 w 311"/>
                <a:gd name="T27" fmla="*/ 396 h 412"/>
                <a:gd name="T28" fmla="*/ 49 w 311"/>
                <a:gd name="T29" fmla="*/ 41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1" h="412">
                  <a:moveTo>
                    <a:pt x="49" y="410"/>
                  </a:moveTo>
                  <a:cubicBezTo>
                    <a:pt x="0" y="380"/>
                    <a:pt x="0" y="380"/>
                    <a:pt x="0" y="380"/>
                  </a:cubicBezTo>
                  <a:cubicBezTo>
                    <a:pt x="14" y="156"/>
                    <a:pt x="14" y="156"/>
                    <a:pt x="14" y="156"/>
                  </a:cubicBezTo>
                  <a:cubicBezTo>
                    <a:pt x="21" y="70"/>
                    <a:pt x="85" y="0"/>
                    <a:pt x="157" y="0"/>
                  </a:cubicBezTo>
                  <a:cubicBezTo>
                    <a:pt x="229" y="0"/>
                    <a:pt x="292" y="70"/>
                    <a:pt x="299" y="156"/>
                  </a:cubicBezTo>
                  <a:cubicBezTo>
                    <a:pt x="311" y="380"/>
                    <a:pt x="311" y="380"/>
                    <a:pt x="311" y="380"/>
                  </a:cubicBezTo>
                  <a:cubicBezTo>
                    <a:pt x="260" y="412"/>
                    <a:pt x="260" y="412"/>
                    <a:pt x="260" y="412"/>
                  </a:cubicBezTo>
                  <a:cubicBezTo>
                    <a:pt x="252" y="398"/>
                    <a:pt x="252" y="398"/>
                    <a:pt x="252" y="398"/>
                  </a:cubicBezTo>
                  <a:cubicBezTo>
                    <a:pt x="294" y="371"/>
                    <a:pt x="294" y="371"/>
                    <a:pt x="294" y="371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76" y="80"/>
                    <a:pt x="220" y="17"/>
                    <a:pt x="157" y="17"/>
                  </a:cubicBezTo>
                  <a:cubicBezTo>
                    <a:pt x="94" y="17"/>
                    <a:pt x="37" y="80"/>
                    <a:pt x="30" y="157"/>
                  </a:cubicBezTo>
                  <a:cubicBezTo>
                    <a:pt x="17" y="371"/>
                    <a:pt x="17" y="371"/>
                    <a:pt x="17" y="371"/>
                  </a:cubicBezTo>
                  <a:cubicBezTo>
                    <a:pt x="57" y="396"/>
                    <a:pt x="57" y="396"/>
                    <a:pt x="57" y="396"/>
                  </a:cubicBezTo>
                  <a:lnTo>
                    <a:pt x="49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8" name="Freeform 29">
              <a:extLst>
                <a:ext uri="{FF2B5EF4-FFF2-40B4-BE49-F238E27FC236}">
                  <a16:creationId xmlns:a16="http://schemas.microsoft.com/office/drawing/2014/main" id="{9DBE99E0-1F61-428B-B99E-F08CCF108B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1" y="2231"/>
              <a:ext cx="125" cy="124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69 h 138"/>
                <a:gd name="T4" fmla="*/ 69 w 138"/>
                <a:gd name="T5" fmla="*/ 0 h 138"/>
                <a:gd name="T6" fmla="*/ 138 w 138"/>
                <a:gd name="T7" fmla="*/ 69 h 138"/>
                <a:gd name="T8" fmla="*/ 69 w 138"/>
                <a:gd name="T9" fmla="*/ 138 h 138"/>
                <a:gd name="T10" fmla="*/ 69 w 138"/>
                <a:gd name="T11" fmla="*/ 16 h 138"/>
                <a:gd name="T12" fmla="*/ 17 w 138"/>
                <a:gd name="T13" fmla="*/ 69 h 138"/>
                <a:gd name="T14" fmla="*/ 69 w 138"/>
                <a:gd name="T15" fmla="*/ 121 h 138"/>
                <a:gd name="T16" fmla="*/ 122 w 138"/>
                <a:gd name="T17" fmla="*/ 69 h 138"/>
                <a:gd name="T18" fmla="*/ 69 w 138"/>
                <a:gd name="T1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lose/>
                  <a:moveTo>
                    <a:pt x="69" y="16"/>
                  </a:moveTo>
                  <a:cubicBezTo>
                    <a:pt x="40" y="16"/>
                    <a:pt x="17" y="40"/>
                    <a:pt x="17" y="69"/>
                  </a:cubicBezTo>
                  <a:cubicBezTo>
                    <a:pt x="17" y="98"/>
                    <a:pt x="40" y="121"/>
                    <a:pt x="69" y="121"/>
                  </a:cubicBezTo>
                  <a:cubicBezTo>
                    <a:pt x="98" y="121"/>
                    <a:pt x="122" y="98"/>
                    <a:pt x="122" y="69"/>
                  </a:cubicBezTo>
                  <a:cubicBezTo>
                    <a:pt x="122" y="40"/>
                    <a:pt x="98" y="16"/>
                    <a:pt x="6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9" name="Freeform 30">
              <a:extLst>
                <a:ext uri="{FF2B5EF4-FFF2-40B4-BE49-F238E27FC236}">
                  <a16:creationId xmlns:a16="http://schemas.microsoft.com/office/drawing/2014/main" id="{CC34E56D-973F-4830-9853-313F6FE73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2365"/>
              <a:ext cx="190" cy="292"/>
            </a:xfrm>
            <a:custGeom>
              <a:avLst/>
              <a:gdLst>
                <a:gd name="T0" fmla="*/ 64 w 209"/>
                <a:gd name="T1" fmla="*/ 324 h 324"/>
                <a:gd name="T2" fmla="*/ 12 w 209"/>
                <a:gd name="T3" fmla="*/ 279 h 324"/>
                <a:gd name="T4" fmla="*/ 2 w 209"/>
                <a:gd name="T5" fmla="*/ 146 h 324"/>
                <a:gd name="T6" fmla="*/ 0 w 209"/>
                <a:gd name="T7" fmla="*/ 113 h 324"/>
                <a:gd name="T8" fmla="*/ 111 w 209"/>
                <a:gd name="T9" fmla="*/ 0 h 324"/>
                <a:gd name="T10" fmla="*/ 124 w 209"/>
                <a:gd name="T11" fmla="*/ 0 h 324"/>
                <a:gd name="T12" fmla="*/ 209 w 209"/>
                <a:gd name="T13" fmla="*/ 40 h 324"/>
                <a:gd name="T14" fmla="*/ 196 w 209"/>
                <a:gd name="T15" fmla="*/ 51 h 324"/>
                <a:gd name="T16" fmla="*/ 124 w 209"/>
                <a:gd name="T17" fmla="*/ 17 h 324"/>
                <a:gd name="T18" fmla="*/ 111 w 209"/>
                <a:gd name="T19" fmla="*/ 17 h 324"/>
                <a:gd name="T20" fmla="*/ 16 w 209"/>
                <a:gd name="T21" fmla="*/ 113 h 324"/>
                <a:gd name="T22" fmla="*/ 18 w 209"/>
                <a:gd name="T23" fmla="*/ 145 h 324"/>
                <a:gd name="T24" fmla="*/ 28 w 209"/>
                <a:gd name="T25" fmla="*/ 271 h 324"/>
                <a:gd name="T26" fmla="*/ 75 w 209"/>
                <a:gd name="T27" fmla="*/ 312 h 324"/>
                <a:gd name="T28" fmla="*/ 64 w 209"/>
                <a:gd name="T2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324">
                  <a:moveTo>
                    <a:pt x="64" y="324"/>
                  </a:moveTo>
                  <a:cubicBezTo>
                    <a:pt x="12" y="279"/>
                    <a:pt x="12" y="279"/>
                    <a:pt x="12" y="279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51"/>
                    <a:pt x="50" y="0"/>
                    <a:pt x="111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57" y="0"/>
                    <a:pt x="188" y="15"/>
                    <a:pt x="209" y="40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79" y="29"/>
                    <a:pt x="152" y="17"/>
                    <a:pt x="124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59" y="17"/>
                    <a:pt x="16" y="60"/>
                    <a:pt x="16" y="11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28" y="271"/>
                    <a:pt x="28" y="271"/>
                    <a:pt x="28" y="271"/>
                  </a:cubicBezTo>
                  <a:cubicBezTo>
                    <a:pt x="75" y="312"/>
                    <a:pt x="75" y="312"/>
                    <a:pt x="75" y="312"/>
                  </a:cubicBezTo>
                  <a:lnTo>
                    <a:pt x="64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0" name="Freeform 31">
              <a:extLst>
                <a:ext uri="{FF2B5EF4-FFF2-40B4-BE49-F238E27FC236}">
                  <a16:creationId xmlns:a16="http://schemas.microsoft.com/office/drawing/2014/main" id="{5AA369BC-5A1A-40A3-B81F-5B36D8AFE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2588"/>
              <a:ext cx="60" cy="228"/>
            </a:xfrm>
            <a:custGeom>
              <a:avLst/>
              <a:gdLst>
                <a:gd name="T0" fmla="*/ 45 w 60"/>
                <a:gd name="T1" fmla="*/ 228 h 228"/>
                <a:gd name="T2" fmla="*/ 0 w 60"/>
                <a:gd name="T3" fmla="*/ 0 h 228"/>
                <a:gd name="T4" fmla="*/ 14 w 60"/>
                <a:gd name="T5" fmla="*/ 0 h 228"/>
                <a:gd name="T6" fmla="*/ 60 w 60"/>
                <a:gd name="T7" fmla="*/ 228 h 228"/>
                <a:gd name="T8" fmla="*/ 4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45" y="22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60" y="228"/>
                  </a:lnTo>
                  <a:lnTo>
                    <a:pt x="4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1" name="Freeform 32">
              <a:extLst>
                <a:ext uri="{FF2B5EF4-FFF2-40B4-BE49-F238E27FC236}">
                  <a16:creationId xmlns:a16="http://schemas.microsoft.com/office/drawing/2014/main" id="{BF9A5712-74DC-4A0B-9C03-7B4C3CFBFD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7" y="2231"/>
              <a:ext cx="125" cy="124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69 h 138"/>
                <a:gd name="T4" fmla="*/ 69 w 138"/>
                <a:gd name="T5" fmla="*/ 0 h 138"/>
                <a:gd name="T6" fmla="*/ 138 w 138"/>
                <a:gd name="T7" fmla="*/ 69 h 138"/>
                <a:gd name="T8" fmla="*/ 69 w 138"/>
                <a:gd name="T9" fmla="*/ 138 h 138"/>
                <a:gd name="T10" fmla="*/ 69 w 138"/>
                <a:gd name="T11" fmla="*/ 16 h 138"/>
                <a:gd name="T12" fmla="*/ 16 w 138"/>
                <a:gd name="T13" fmla="*/ 69 h 138"/>
                <a:gd name="T14" fmla="*/ 69 w 138"/>
                <a:gd name="T15" fmla="*/ 121 h 138"/>
                <a:gd name="T16" fmla="*/ 121 w 138"/>
                <a:gd name="T17" fmla="*/ 69 h 138"/>
                <a:gd name="T18" fmla="*/ 69 w 138"/>
                <a:gd name="T1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lose/>
                  <a:moveTo>
                    <a:pt x="69" y="16"/>
                  </a:moveTo>
                  <a:cubicBezTo>
                    <a:pt x="40" y="16"/>
                    <a:pt x="16" y="40"/>
                    <a:pt x="16" y="69"/>
                  </a:cubicBezTo>
                  <a:cubicBezTo>
                    <a:pt x="16" y="98"/>
                    <a:pt x="40" y="121"/>
                    <a:pt x="69" y="121"/>
                  </a:cubicBezTo>
                  <a:cubicBezTo>
                    <a:pt x="98" y="121"/>
                    <a:pt x="121" y="98"/>
                    <a:pt x="121" y="69"/>
                  </a:cubicBezTo>
                  <a:cubicBezTo>
                    <a:pt x="121" y="40"/>
                    <a:pt x="98" y="16"/>
                    <a:pt x="6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2" name="Freeform 33">
              <a:extLst>
                <a:ext uri="{FF2B5EF4-FFF2-40B4-BE49-F238E27FC236}">
                  <a16:creationId xmlns:a16="http://schemas.microsoft.com/office/drawing/2014/main" id="{F0CA22E0-DB24-49FD-B277-7B2914F7D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365"/>
              <a:ext cx="190" cy="292"/>
            </a:xfrm>
            <a:custGeom>
              <a:avLst/>
              <a:gdLst>
                <a:gd name="T0" fmla="*/ 145 w 209"/>
                <a:gd name="T1" fmla="*/ 324 h 324"/>
                <a:gd name="T2" fmla="*/ 134 w 209"/>
                <a:gd name="T3" fmla="*/ 312 h 324"/>
                <a:gd name="T4" fmla="*/ 180 w 209"/>
                <a:gd name="T5" fmla="*/ 271 h 324"/>
                <a:gd name="T6" fmla="*/ 191 w 209"/>
                <a:gd name="T7" fmla="*/ 145 h 324"/>
                <a:gd name="T8" fmla="*/ 193 w 209"/>
                <a:gd name="T9" fmla="*/ 112 h 324"/>
                <a:gd name="T10" fmla="*/ 97 w 209"/>
                <a:gd name="T11" fmla="*/ 17 h 324"/>
                <a:gd name="T12" fmla="*/ 84 w 209"/>
                <a:gd name="T13" fmla="*/ 17 h 324"/>
                <a:gd name="T14" fmla="*/ 12 w 209"/>
                <a:gd name="T15" fmla="*/ 51 h 324"/>
                <a:gd name="T16" fmla="*/ 0 w 209"/>
                <a:gd name="T17" fmla="*/ 40 h 324"/>
                <a:gd name="T18" fmla="*/ 84 w 209"/>
                <a:gd name="T19" fmla="*/ 0 h 324"/>
                <a:gd name="T20" fmla="*/ 97 w 209"/>
                <a:gd name="T21" fmla="*/ 0 h 324"/>
                <a:gd name="T22" fmla="*/ 209 w 209"/>
                <a:gd name="T23" fmla="*/ 113 h 324"/>
                <a:gd name="T24" fmla="*/ 207 w 209"/>
                <a:gd name="T25" fmla="*/ 146 h 324"/>
                <a:gd name="T26" fmla="*/ 196 w 209"/>
                <a:gd name="T27" fmla="*/ 279 h 324"/>
                <a:gd name="T28" fmla="*/ 145 w 209"/>
                <a:gd name="T2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324">
                  <a:moveTo>
                    <a:pt x="145" y="324"/>
                  </a:moveTo>
                  <a:cubicBezTo>
                    <a:pt x="134" y="312"/>
                    <a:pt x="134" y="312"/>
                    <a:pt x="134" y="312"/>
                  </a:cubicBezTo>
                  <a:cubicBezTo>
                    <a:pt x="180" y="271"/>
                    <a:pt x="180" y="271"/>
                    <a:pt x="180" y="271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3" y="60"/>
                    <a:pt x="150" y="17"/>
                    <a:pt x="97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56" y="17"/>
                    <a:pt x="30" y="29"/>
                    <a:pt x="12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1" y="15"/>
                    <a:pt x="51" y="0"/>
                    <a:pt x="8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59" y="0"/>
                    <a:pt x="209" y="51"/>
                    <a:pt x="209" y="113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196" y="279"/>
                    <a:pt x="196" y="279"/>
                    <a:pt x="196" y="279"/>
                  </a:cubicBezTo>
                  <a:lnTo>
                    <a:pt x="145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3" name="Freeform 34">
              <a:extLst>
                <a:ext uri="{FF2B5EF4-FFF2-40B4-BE49-F238E27FC236}">
                  <a16:creationId xmlns:a16="http://schemas.microsoft.com/office/drawing/2014/main" id="{45021B59-4AC1-41C8-8153-9A18A0B47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2588"/>
              <a:ext cx="60" cy="228"/>
            </a:xfrm>
            <a:custGeom>
              <a:avLst/>
              <a:gdLst>
                <a:gd name="T0" fmla="*/ 15 w 60"/>
                <a:gd name="T1" fmla="*/ 228 h 228"/>
                <a:gd name="T2" fmla="*/ 60 w 60"/>
                <a:gd name="T3" fmla="*/ 0 h 228"/>
                <a:gd name="T4" fmla="*/ 46 w 60"/>
                <a:gd name="T5" fmla="*/ 0 h 228"/>
                <a:gd name="T6" fmla="*/ 0 w 60"/>
                <a:gd name="T7" fmla="*/ 228 h 228"/>
                <a:gd name="T8" fmla="*/ 1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15" y="228"/>
                  </a:moveTo>
                  <a:lnTo>
                    <a:pt x="60" y="0"/>
                  </a:lnTo>
                  <a:lnTo>
                    <a:pt x="46" y="0"/>
                  </a:lnTo>
                  <a:lnTo>
                    <a:pt x="0" y="228"/>
                  </a:lnTo>
                  <a:lnTo>
                    <a:pt x="1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34624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6FD8F-33CB-47A9-9823-E7D2F06A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is the NZ Health Charter?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ECCB4B-7355-4D9E-8E81-888CFD1D5612}"/>
              </a:ext>
            </a:extLst>
          </p:cNvPr>
          <p:cNvSpPr/>
          <p:nvPr/>
        </p:nvSpPr>
        <p:spPr>
          <a:xfrm>
            <a:off x="401238" y="4923147"/>
            <a:ext cx="685158" cy="68515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3B450CBF-B686-4303-B35D-DDD728AEA3DC}"/>
              </a:ext>
            </a:extLst>
          </p:cNvPr>
          <p:cNvSpPr/>
          <p:nvPr/>
        </p:nvSpPr>
        <p:spPr>
          <a:xfrm>
            <a:off x="1340921" y="1579368"/>
            <a:ext cx="7373304" cy="684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A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1350" dirty="0">
                <a:solidFill>
                  <a:prstClr val="black"/>
                </a:solidFill>
              </a:rPr>
              <a:t>The </a:t>
            </a:r>
            <a:r>
              <a:rPr lang="en-NZ" sz="1350" dirty="0" err="1">
                <a:solidFill>
                  <a:prstClr val="black"/>
                </a:solidFill>
              </a:rPr>
              <a:t>Pae</a:t>
            </a:r>
            <a:r>
              <a:rPr lang="en-NZ" sz="1350" dirty="0">
                <a:solidFill>
                  <a:prstClr val="black"/>
                </a:solidFill>
              </a:rPr>
              <a:t> Ora (Healthy Futures) Bill, which was introduced to Parliament on 20 October 2021, sets out legislative provisions for the NZ Health Charter</a:t>
            </a:r>
            <a:endParaRPr lang="en-NZ" sz="1350" dirty="0">
              <a:solidFill>
                <a:schemeClr val="tx1"/>
              </a:solidFill>
            </a:endParaRP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B627EB90-896E-4F70-9B91-FF11E29E2569}"/>
              </a:ext>
            </a:extLst>
          </p:cNvPr>
          <p:cNvSpPr/>
          <p:nvPr/>
        </p:nvSpPr>
        <p:spPr>
          <a:xfrm>
            <a:off x="1340921" y="2415313"/>
            <a:ext cx="7373304" cy="68341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A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1350" dirty="0">
                <a:solidFill>
                  <a:schemeClr val="tx1"/>
                </a:solidFill>
              </a:rPr>
              <a:t>The purpose of the Health Charter is provide </a:t>
            </a:r>
            <a:r>
              <a:rPr lang="en-NZ" sz="1350" b="1" dirty="0">
                <a:solidFill>
                  <a:schemeClr val="tx1"/>
                </a:solidFill>
              </a:rPr>
              <a:t>common values, principles, and behaviours </a:t>
            </a:r>
            <a:r>
              <a:rPr lang="en-NZ" sz="1350" dirty="0">
                <a:solidFill>
                  <a:schemeClr val="tx1"/>
                </a:solidFill>
              </a:rPr>
              <a:t>as </a:t>
            </a:r>
            <a:r>
              <a:rPr lang="en-NZ" sz="1350" b="1" dirty="0">
                <a:solidFill>
                  <a:schemeClr val="tx1"/>
                </a:solidFill>
              </a:rPr>
              <a:t>developed by the health workforce </a:t>
            </a:r>
            <a:r>
              <a:rPr lang="en-NZ" sz="1350" dirty="0">
                <a:solidFill>
                  <a:schemeClr val="tx1"/>
                </a:solidFill>
              </a:rPr>
              <a:t>to create the </a:t>
            </a:r>
            <a:r>
              <a:rPr lang="en-NZ" sz="1350" b="1" dirty="0">
                <a:solidFill>
                  <a:schemeClr val="tx1"/>
                </a:solidFill>
              </a:rPr>
              <a:t>health workforce culture of the future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E30F9A45-A19D-430C-9589-94B6E44A28B7}"/>
              </a:ext>
            </a:extLst>
          </p:cNvPr>
          <p:cNvSpPr/>
          <p:nvPr/>
        </p:nvSpPr>
        <p:spPr>
          <a:xfrm>
            <a:off x="1340921" y="3251258"/>
            <a:ext cx="7373304" cy="684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A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NZ" sz="1350" dirty="0">
                <a:solidFill>
                  <a:prstClr val="black"/>
                </a:solidFill>
              </a:rPr>
              <a:t>Health entities must have regard to the Health Charter when </a:t>
            </a:r>
            <a:r>
              <a:rPr lang="en-NZ" sz="1350" b="1" dirty="0">
                <a:solidFill>
                  <a:prstClr val="black"/>
                </a:solidFill>
              </a:rPr>
              <a:t>planning for and contracting </a:t>
            </a:r>
            <a:r>
              <a:rPr lang="en-NZ" sz="1350" dirty="0">
                <a:solidFill>
                  <a:prstClr val="black"/>
                </a:solidFill>
              </a:rPr>
              <a:t>services and </a:t>
            </a:r>
            <a:r>
              <a:rPr lang="en-NZ" sz="1350" b="1" dirty="0">
                <a:solidFill>
                  <a:prstClr val="black"/>
                </a:solidFill>
              </a:rPr>
              <a:t>report</a:t>
            </a:r>
            <a:r>
              <a:rPr lang="en-NZ" sz="1350" dirty="0">
                <a:solidFill>
                  <a:prstClr val="black"/>
                </a:solidFill>
              </a:rPr>
              <a:t> </a:t>
            </a:r>
            <a:r>
              <a:rPr lang="en-NZ" sz="1350" b="1" dirty="0">
                <a:solidFill>
                  <a:prstClr val="black"/>
                </a:solidFill>
              </a:rPr>
              <a:t>annually</a:t>
            </a:r>
            <a:r>
              <a:rPr lang="en-NZ" sz="1350" dirty="0">
                <a:solidFill>
                  <a:prstClr val="black"/>
                </a:solidFill>
              </a:rPr>
              <a:t> on how they are giving effect to the Charter</a:t>
            </a: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92BD92D6-9357-413F-846B-D277F3128822}"/>
              </a:ext>
            </a:extLst>
          </p:cNvPr>
          <p:cNvSpPr/>
          <p:nvPr/>
        </p:nvSpPr>
        <p:spPr>
          <a:xfrm>
            <a:off x="1340921" y="4087203"/>
            <a:ext cx="7373304" cy="684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A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1350" dirty="0">
                <a:solidFill>
                  <a:schemeClr val="tx1"/>
                </a:solidFill>
              </a:rPr>
              <a:t>We are </a:t>
            </a:r>
            <a:r>
              <a:rPr lang="en-NZ" sz="1350" b="1" dirty="0">
                <a:solidFill>
                  <a:schemeClr val="tx1"/>
                </a:solidFill>
              </a:rPr>
              <a:t>engaging</a:t>
            </a:r>
            <a:r>
              <a:rPr lang="en-NZ" sz="1350" dirty="0">
                <a:solidFill>
                  <a:schemeClr val="tx1"/>
                </a:solidFill>
              </a:rPr>
              <a:t> with the health sector workforce, Unions, </a:t>
            </a:r>
            <a:r>
              <a:rPr lang="en-NZ" sz="1350" dirty="0">
                <a:solidFill>
                  <a:prstClr val="black"/>
                </a:solidFill>
              </a:rPr>
              <a:t>Māori health professional organisations, </a:t>
            </a:r>
            <a:r>
              <a:rPr lang="en-NZ" sz="1350" dirty="0">
                <a:solidFill>
                  <a:schemeClr val="tx1"/>
                </a:solidFill>
              </a:rPr>
              <a:t>peak bodies and consumer groups when developing the Health Charter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AB0323C-DD42-4A74-8B75-1378983B1BD8}"/>
              </a:ext>
            </a:extLst>
          </p:cNvPr>
          <p:cNvGrpSpPr/>
          <p:nvPr/>
        </p:nvGrpSpPr>
        <p:grpSpPr>
          <a:xfrm>
            <a:off x="1" y="5950162"/>
            <a:ext cx="9143999" cy="381840"/>
            <a:chOff x="1" y="5988785"/>
            <a:chExt cx="9164087" cy="381840"/>
          </a:xfrm>
        </p:grpSpPr>
        <p:pic>
          <p:nvPicPr>
            <p:cNvPr id="18" name="Picture 17" descr="Background pattern&#10;&#10;Description automatically generated">
              <a:extLst>
                <a:ext uri="{FF2B5EF4-FFF2-40B4-BE49-F238E27FC236}">
                  <a16:creationId xmlns:a16="http://schemas.microsoft.com/office/drawing/2014/main" id="{03D49667-92DC-4E07-8AE5-19A727FB3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0919" y="5797868"/>
              <a:ext cx="381837" cy="763674"/>
            </a:xfrm>
            <a:prstGeom prst="rect">
              <a:avLst/>
            </a:prstGeom>
          </p:spPr>
        </p:pic>
        <p:pic>
          <p:nvPicPr>
            <p:cNvPr id="29" name="Picture 28" descr="Background pattern&#10;&#10;Description automatically generated">
              <a:extLst>
                <a:ext uri="{FF2B5EF4-FFF2-40B4-BE49-F238E27FC236}">
                  <a16:creationId xmlns:a16="http://schemas.microsoft.com/office/drawing/2014/main" id="{B7FE439A-F401-4BCC-BFF1-4F8A8B3E5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54593" y="5797869"/>
              <a:ext cx="381837" cy="763674"/>
            </a:xfrm>
            <a:prstGeom prst="rect">
              <a:avLst/>
            </a:prstGeom>
          </p:spPr>
        </p:pic>
        <p:pic>
          <p:nvPicPr>
            <p:cNvPr id="30" name="Picture 29" descr="Background pattern&#10;&#10;Description automatically generated">
              <a:extLst>
                <a:ext uri="{FF2B5EF4-FFF2-40B4-BE49-F238E27FC236}">
                  <a16:creationId xmlns:a16="http://schemas.microsoft.com/office/drawing/2014/main" id="{ED2AB6D7-3729-4A74-A877-29895F3B8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18267" y="5797869"/>
              <a:ext cx="381837" cy="763674"/>
            </a:xfrm>
            <a:prstGeom prst="rect">
              <a:avLst/>
            </a:prstGeom>
          </p:spPr>
        </p:pic>
        <p:pic>
          <p:nvPicPr>
            <p:cNvPr id="31" name="Picture 30" descr="Background pattern&#10;&#10;Description automatically generated">
              <a:extLst>
                <a:ext uri="{FF2B5EF4-FFF2-40B4-BE49-F238E27FC236}">
                  <a16:creationId xmlns:a16="http://schemas.microsoft.com/office/drawing/2014/main" id="{AC53B7A0-E7D0-421A-82C8-4BD7831AC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81941" y="5797869"/>
              <a:ext cx="381837" cy="763674"/>
            </a:xfrm>
            <a:prstGeom prst="rect">
              <a:avLst/>
            </a:prstGeom>
          </p:spPr>
        </p:pic>
        <p:pic>
          <p:nvPicPr>
            <p:cNvPr id="32" name="Picture 31" descr="Background pattern&#10;&#10;Description automatically generated">
              <a:extLst>
                <a:ext uri="{FF2B5EF4-FFF2-40B4-BE49-F238E27FC236}">
                  <a16:creationId xmlns:a16="http://schemas.microsoft.com/office/drawing/2014/main" id="{2839372C-B891-4675-B145-47450BE89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5615" y="5797870"/>
              <a:ext cx="381837" cy="763674"/>
            </a:xfrm>
            <a:prstGeom prst="rect">
              <a:avLst/>
            </a:prstGeom>
          </p:spPr>
        </p:pic>
        <p:pic>
          <p:nvPicPr>
            <p:cNvPr id="33" name="Picture 32" descr="Background pattern&#10;&#10;Description automatically generated">
              <a:extLst>
                <a:ext uri="{FF2B5EF4-FFF2-40B4-BE49-F238E27FC236}">
                  <a16:creationId xmlns:a16="http://schemas.microsoft.com/office/drawing/2014/main" id="{7EFB4500-E86E-41E5-A52D-F779AEE92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09289" y="5797870"/>
              <a:ext cx="381837" cy="763674"/>
            </a:xfrm>
            <a:prstGeom prst="rect">
              <a:avLst/>
            </a:prstGeom>
          </p:spPr>
        </p:pic>
        <p:pic>
          <p:nvPicPr>
            <p:cNvPr id="34" name="Picture 33" descr="Background pattern&#10;&#10;Description automatically generated">
              <a:extLst>
                <a:ext uri="{FF2B5EF4-FFF2-40B4-BE49-F238E27FC236}">
                  <a16:creationId xmlns:a16="http://schemas.microsoft.com/office/drawing/2014/main" id="{153BBAF5-CD97-42CC-9729-DEA2D44D9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772962" y="5797868"/>
              <a:ext cx="381837" cy="763674"/>
            </a:xfrm>
            <a:prstGeom prst="rect">
              <a:avLst/>
            </a:prstGeom>
          </p:spPr>
        </p:pic>
        <p:pic>
          <p:nvPicPr>
            <p:cNvPr id="35" name="Picture 34" descr="Background pattern&#10;&#10;Description automatically generated">
              <a:extLst>
                <a:ext uri="{FF2B5EF4-FFF2-40B4-BE49-F238E27FC236}">
                  <a16:creationId xmlns:a16="http://schemas.microsoft.com/office/drawing/2014/main" id="{AADB202A-85AF-4C1A-8CB3-69C38F4D4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536636" y="5797869"/>
              <a:ext cx="381837" cy="763674"/>
            </a:xfrm>
            <a:prstGeom prst="rect">
              <a:avLst/>
            </a:prstGeom>
          </p:spPr>
        </p:pic>
        <p:pic>
          <p:nvPicPr>
            <p:cNvPr id="36" name="Picture 35" descr="Background pattern&#10;&#10;Description automatically generated">
              <a:extLst>
                <a:ext uri="{FF2B5EF4-FFF2-40B4-BE49-F238E27FC236}">
                  <a16:creationId xmlns:a16="http://schemas.microsoft.com/office/drawing/2014/main" id="{844C4D26-99B6-4948-A56F-3D0D4ACE3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300310" y="5797869"/>
              <a:ext cx="381837" cy="763674"/>
            </a:xfrm>
            <a:prstGeom prst="rect">
              <a:avLst/>
            </a:prstGeom>
          </p:spPr>
        </p:pic>
        <p:pic>
          <p:nvPicPr>
            <p:cNvPr id="37" name="Picture 36" descr="Background pattern&#10;&#10;Description automatically generated">
              <a:extLst>
                <a:ext uri="{FF2B5EF4-FFF2-40B4-BE49-F238E27FC236}">
                  <a16:creationId xmlns:a16="http://schemas.microsoft.com/office/drawing/2014/main" id="{BBDC9165-A51D-4EE4-8D66-F3BAF84E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63984" y="5797867"/>
              <a:ext cx="381837" cy="763674"/>
            </a:xfrm>
            <a:prstGeom prst="rect">
              <a:avLst/>
            </a:prstGeom>
          </p:spPr>
        </p:pic>
        <p:pic>
          <p:nvPicPr>
            <p:cNvPr id="38" name="Picture 37" descr="Background pattern&#10;&#10;Description automatically generated">
              <a:extLst>
                <a:ext uri="{FF2B5EF4-FFF2-40B4-BE49-F238E27FC236}">
                  <a16:creationId xmlns:a16="http://schemas.microsoft.com/office/drawing/2014/main" id="{943CC5FE-42DF-4D66-BC66-2C3C073F5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827658" y="5797868"/>
              <a:ext cx="381837" cy="763674"/>
            </a:xfrm>
            <a:prstGeom prst="rect">
              <a:avLst/>
            </a:prstGeom>
          </p:spPr>
        </p:pic>
        <p:pic>
          <p:nvPicPr>
            <p:cNvPr id="39" name="Picture 38" descr="Background pattern&#10;&#10;Description automatically generated">
              <a:extLst>
                <a:ext uri="{FF2B5EF4-FFF2-40B4-BE49-F238E27FC236}">
                  <a16:creationId xmlns:a16="http://schemas.microsoft.com/office/drawing/2014/main" id="{66CA33BD-B427-4620-9066-89F0FA764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591332" y="5797868"/>
              <a:ext cx="381837" cy="763674"/>
            </a:xfrm>
            <a:prstGeom prst="rect">
              <a:avLst/>
            </a:prstGeom>
          </p:spPr>
        </p:pic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AB90756C-DA60-4FF5-86CB-7426269F0831}"/>
              </a:ext>
            </a:extLst>
          </p:cNvPr>
          <p:cNvCxnSpPr>
            <a:cxnSpLocks/>
            <a:stCxn id="5" idx="6"/>
            <a:endCxn id="157" idx="2"/>
          </p:cNvCxnSpPr>
          <p:nvPr/>
        </p:nvCxnSpPr>
        <p:spPr>
          <a:xfrm flipV="1">
            <a:off x="1086396" y="5265147"/>
            <a:ext cx="254525" cy="57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: Diagonal Corners Rounded 156">
            <a:extLst>
              <a:ext uri="{FF2B5EF4-FFF2-40B4-BE49-F238E27FC236}">
                <a16:creationId xmlns:a16="http://schemas.microsoft.com/office/drawing/2014/main" id="{7BAB2C48-095B-42DA-8611-F7683AC8853A}"/>
              </a:ext>
            </a:extLst>
          </p:cNvPr>
          <p:cNvSpPr/>
          <p:nvPr/>
        </p:nvSpPr>
        <p:spPr>
          <a:xfrm>
            <a:off x="1340921" y="4923147"/>
            <a:ext cx="7373304" cy="684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A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1350" dirty="0">
                <a:solidFill>
                  <a:schemeClr val="tx1"/>
                </a:solidFill>
              </a:rPr>
              <a:t>The </a:t>
            </a:r>
            <a:r>
              <a:rPr lang="en-NZ" sz="1350" b="1" dirty="0">
                <a:solidFill>
                  <a:schemeClr val="tx1"/>
                </a:solidFill>
              </a:rPr>
              <a:t>Minister of Health approves the Health Charter,</a:t>
            </a:r>
            <a:r>
              <a:rPr lang="en-NZ" sz="1350" dirty="0">
                <a:solidFill>
                  <a:schemeClr val="tx1"/>
                </a:solidFill>
              </a:rPr>
              <a:t> which will be presented to the House of Representatives and made publicly available  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F556819D-75C0-4C95-B42A-BE9AFEA9E696}"/>
              </a:ext>
            </a:extLst>
          </p:cNvPr>
          <p:cNvSpPr/>
          <p:nvPr/>
        </p:nvSpPr>
        <p:spPr>
          <a:xfrm>
            <a:off x="401238" y="4087204"/>
            <a:ext cx="685158" cy="68515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8C697EA8-EDFE-48A4-8D99-AE16B32A7080}"/>
              </a:ext>
            </a:extLst>
          </p:cNvPr>
          <p:cNvCxnSpPr>
            <a:cxnSpLocks/>
            <a:stCxn id="171" idx="6"/>
            <a:endCxn id="14" idx="2"/>
          </p:cNvCxnSpPr>
          <p:nvPr/>
        </p:nvCxnSpPr>
        <p:spPr>
          <a:xfrm flipV="1">
            <a:off x="1086396" y="4429203"/>
            <a:ext cx="254525" cy="58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Oval 175">
            <a:extLst>
              <a:ext uri="{FF2B5EF4-FFF2-40B4-BE49-F238E27FC236}">
                <a16:creationId xmlns:a16="http://schemas.microsoft.com/office/drawing/2014/main" id="{339998C8-C8DF-4435-8737-D5D58C8518C7}"/>
              </a:ext>
            </a:extLst>
          </p:cNvPr>
          <p:cNvSpPr/>
          <p:nvPr/>
        </p:nvSpPr>
        <p:spPr>
          <a:xfrm>
            <a:off x="401238" y="3251259"/>
            <a:ext cx="685158" cy="68515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730F468E-9B43-4B03-B383-D0D72267409F}"/>
              </a:ext>
            </a:extLst>
          </p:cNvPr>
          <p:cNvCxnSpPr>
            <a:cxnSpLocks/>
            <a:stCxn id="176" idx="6"/>
            <a:endCxn id="13" idx="2"/>
          </p:cNvCxnSpPr>
          <p:nvPr/>
        </p:nvCxnSpPr>
        <p:spPr>
          <a:xfrm flipV="1">
            <a:off x="1086396" y="3593258"/>
            <a:ext cx="254525" cy="58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Oval 179">
            <a:extLst>
              <a:ext uri="{FF2B5EF4-FFF2-40B4-BE49-F238E27FC236}">
                <a16:creationId xmlns:a16="http://schemas.microsoft.com/office/drawing/2014/main" id="{12358FAC-7FBB-4B62-ACA5-41979D1EA796}"/>
              </a:ext>
            </a:extLst>
          </p:cNvPr>
          <p:cNvSpPr/>
          <p:nvPr/>
        </p:nvSpPr>
        <p:spPr>
          <a:xfrm>
            <a:off x="401238" y="2415314"/>
            <a:ext cx="685158" cy="68515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853A6D6-3879-4B02-8698-38378FC8621C}"/>
              </a:ext>
            </a:extLst>
          </p:cNvPr>
          <p:cNvCxnSpPr>
            <a:cxnSpLocks/>
            <a:stCxn id="180" idx="6"/>
            <a:endCxn id="10" idx="2"/>
          </p:cNvCxnSpPr>
          <p:nvPr/>
        </p:nvCxnSpPr>
        <p:spPr>
          <a:xfrm flipV="1">
            <a:off x="1086396" y="2757023"/>
            <a:ext cx="254525" cy="87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>
            <a:extLst>
              <a:ext uri="{FF2B5EF4-FFF2-40B4-BE49-F238E27FC236}">
                <a16:creationId xmlns:a16="http://schemas.microsoft.com/office/drawing/2014/main" id="{7082128A-33DB-4737-8C05-C64D00130C42}"/>
              </a:ext>
            </a:extLst>
          </p:cNvPr>
          <p:cNvSpPr/>
          <p:nvPr/>
        </p:nvSpPr>
        <p:spPr>
          <a:xfrm>
            <a:off x="401238" y="1579369"/>
            <a:ext cx="685158" cy="68515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E8056497-0405-4DAF-BCD5-5660B8A14EBB}"/>
              </a:ext>
            </a:extLst>
          </p:cNvPr>
          <p:cNvCxnSpPr>
            <a:cxnSpLocks/>
            <a:stCxn id="184" idx="6"/>
            <a:endCxn id="9" idx="2"/>
          </p:cNvCxnSpPr>
          <p:nvPr/>
        </p:nvCxnSpPr>
        <p:spPr>
          <a:xfrm flipV="1">
            <a:off x="1086396" y="1921368"/>
            <a:ext cx="254525" cy="58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9DCD2E2-C13E-487E-8B56-903D98F93F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5705" y="4161865"/>
            <a:ext cx="481221" cy="534607"/>
            <a:chOff x="1817" y="2153"/>
            <a:chExt cx="649" cy="721"/>
          </a:xfrm>
          <a:solidFill>
            <a:srgbClr val="F6F6FA"/>
          </a:solidFill>
        </p:grpSpPr>
        <p:sp>
          <p:nvSpPr>
            <p:cNvPr id="59" name="Line 22">
              <a:extLst>
                <a:ext uri="{FF2B5EF4-FFF2-40B4-BE49-F238E27FC236}">
                  <a16:creationId xmlns:a16="http://schemas.microsoft.com/office/drawing/2014/main" id="{576F0BFB-BA20-4DD8-843E-BCB2AF659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789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Line 23">
              <a:extLst>
                <a:ext uri="{FF2B5EF4-FFF2-40B4-BE49-F238E27FC236}">
                  <a16:creationId xmlns:a16="http://schemas.microsoft.com/office/drawing/2014/main" id="{5BF3CF77-EB61-4A6B-8C85-09D9B0074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789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B6712E94-37F8-40E3-91B1-5DA62A594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" y="2153"/>
              <a:ext cx="196" cy="167"/>
            </a:xfrm>
            <a:custGeom>
              <a:avLst/>
              <a:gdLst>
                <a:gd name="T0" fmla="*/ 109 w 216"/>
                <a:gd name="T1" fmla="*/ 185 h 185"/>
                <a:gd name="T2" fmla="*/ 108 w 216"/>
                <a:gd name="T3" fmla="*/ 185 h 185"/>
                <a:gd name="T4" fmla="*/ 9 w 216"/>
                <a:gd name="T5" fmla="*/ 159 h 185"/>
                <a:gd name="T6" fmla="*/ 0 w 216"/>
                <a:gd name="T7" fmla="*/ 153 h 185"/>
                <a:gd name="T8" fmla="*/ 7 w 216"/>
                <a:gd name="T9" fmla="*/ 146 h 185"/>
                <a:gd name="T10" fmla="*/ 22 w 216"/>
                <a:gd name="T11" fmla="*/ 86 h 185"/>
                <a:gd name="T12" fmla="*/ 108 w 216"/>
                <a:gd name="T13" fmla="*/ 0 h 185"/>
                <a:gd name="T14" fmla="*/ 109 w 216"/>
                <a:gd name="T15" fmla="*/ 0 h 185"/>
                <a:gd name="T16" fmla="*/ 195 w 216"/>
                <a:gd name="T17" fmla="*/ 86 h 185"/>
                <a:gd name="T18" fmla="*/ 209 w 216"/>
                <a:gd name="T19" fmla="*/ 146 h 185"/>
                <a:gd name="T20" fmla="*/ 216 w 216"/>
                <a:gd name="T21" fmla="*/ 153 h 185"/>
                <a:gd name="T22" fmla="*/ 208 w 216"/>
                <a:gd name="T23" fmla="*/ 159 h 185"/>
                <a:gd name="T24" fmla="*/ 109 w 216"/>
                <a:gd name="T25" fmla="*/ 185 h 185"/>
                <a:gd name="T26" fmla="*/ 25 w 216"/>
                <a:gd name="T27" fmla="*/ 149 h 185"/>
                <a:gd name="T28" fmla="*/ 108 w 216"/>
                <a:gd name="T29" fmla="*/ 169 h 185"/>
                <a:gd name="T30" fmla="*/ 109 w 216"/>
                <a:gd name="T31" fmla="*/ 169 h 185"/>
                <a:gd name="T32" fmla="*/ 191 w 216"/>
                <a:gd name="T33" fmla="*/ 149 h 185"/>
                <a:gd name="T34" fmla="*/ 178 w 216"/>
                <a:gd name="T35" fmla="*/ 85 h 185"/>
                <a:gd name="T36" fmla="*/ 109 w 216"/>
                <a:gd name="T37" fmla="*/ 16 h 185"/>
                <a:gd name="T38" fmla="*/ 108 w 216"/>
                <a:gd name="T39" fmla="*/ 16 h 185"/>
                <a:gd name="T40" fmla="*/ 38 w 216"/>
                <a:gd name="T41" fmla="*/ 86 h 185"/>
                <a:gd name="T42" fmla="*/ 25 w 216"/>
                <a:gd name="T43" fmla="*/ 14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6" h="185">
                  <a:moveTo>
                    <a:pt x="109" y="185"/>
                  </a:moveTo>
                  <a:cubicBezTo>
                    <a:pt x="108" y="185"/>
                    <a:pt x="108" y="185"/>
                    <a:pt x="108" y="185"/>
                  </a:cubicBezTo>
                  <a:cubicBezTo>
                    <a:pt x="49" y="185"/>
                    <a:pt x="10" y="160"/>
                    <a:pt x="9" y="15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19" y="134"/>
                    <a:pt x="22" y="98"/>
                    <a:pt x="22" y="86"/>
                  </a:cubicBezTo>
                  <a:cubicBezTo>
                    <a:pt x="22" y="38"/>
                    <a:pt x="60" y="0"/>
                    <a:pt x="108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56" y="0"/>
                    <a:pt x="195" y="38"/>
                    <a:pt x="195" y="86"/>
                  </a:cubicBezTo>
                  <a:cubicBezTo>
                    <a:pt x="194" y="98"/>
                    <a:pt x="197" y="134"/>
                    <a:pt x="209" y="146"/>
                  </a:cubicBezTo>
                  <a:cubicBezTo>
                    <a:pt x="216" y="153"/>
                    <a:pt x="216" y="153"/>
                    <a:pt x="216" y="153"/>
                  </a:cubicBezTo>
                  <a:cubicBezTo>
                    <a:pt x="208" y="159"/>
                    <a:pt x="208" y="159"/>
                    <a:pt x="208" y="159"/>
                  </a:cubicBezTo>
                  <a:cubicBezTo>
                    <a:pt x="206" y="160"/>
                    <a:pt x="167" y="185"/>
                    <a:pt x="109" y="185"/>
                  </a:cubicBezTo>
                  <a:close/>
                  <a:moveTo>
                    <a:pt x="25" y="149"/>
                  </a:moveTo>
                  <a:cubicBezTo>
                    <a:pt x="39" y="156"/>
                    <a:pt x="69" y="169"/>
                    <a:pt x="108" y="169"/>
                  </a:cubicBezTo>
                  <a:cubicBezTo>
                    <a:pt x="109" y="169"/>
                    <a:pt x="109" y="169"/>
                    <a:pt x="109" y="169"/>
                  </a:cubicBezTo>
                  <a:cubicBezTo>
                    <a:pt x="148" y="169"/>
                    <a:pt x="178" y="156"/>
                    <a:pt x="191" y="149"/>
                  </a:cubicBezTo>
                  <a:cubicBezTo>
                    <a:pt x="178" y="127"/>
                    <a:pt x="178" y="90"/>
                    <a:pt x="178" y="85"/>
                  </a:cubicBezTo>
                  <a:cubicBezTo>
                    <a:pt x="178" y="47"/>
                    <a:pt x="147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69" y="16"/>
                    <a:pt x="38" y="47"/>
                    <a:pt x="38" y="86"/>
                  </a:cubicBezTo>
                  <a:cubicBezTo>
                    <a:pt x="38" y="90"/>
                    <a:pt x="38" y="127"/>
                    <a:pt x="25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0040571A-8C33-431A-B3D2-00FE7C66F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2646"/>
              <a:ext cx="60" cy="228"/>
            </a:xfrm>
            <a:custGeom>
              <a:avLst/>
              <a:gdLst>
                <a:gd name="T0" fmla="*/ 44 w 60"/>
                <a:gd name="T1" fmla="*/ 228 h 228"/>
                <a:gd name="T2" fmla="*/ 0 w 60"/>
                <a:gd name="T3" fmla="*/ 2 h 228"/>
                <a:gd name="T4" fmla="*/ 14 w 60"/>
                <a:gd name="T5" fmla="*/ 0 h 228"/>
                <a:gd name="T6" fmla="*/ 60 w 60"/>
                <a:gd name="T7" fmla="*/ 228 h 228"/>
                <a:gd name="T8" fmla="*/ 44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44" y="228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60" y="228"/>
                  </a:lnTo>
                  <a:lnTo>
                    <a:pt x="44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Freeform 26">
              <a:extLst>
                <a:ext uri="{FF2B5EF4-FFF2-40B4-BE49-F238E27FC236}">
                  <a16:creationId xmlns:a16="http://schemas.microsoft.com/office/drawing/2014/main" id="{4DE7D20B-ADD8-42CD-8DC2-859A9CD66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2646"/>
              <a:ext cx="60" cy="228"/>
            </a:xfrm>
            <a:custGeom>
              <a:avLst/>
              <a:gdLst>
                <a:gd name="T0" fmla="*/ 15 w 60"/>
                <a:gd name="T1" fmla="*/ 228 h 228"/>
                <a:gd name="T2" fmla="*/ 0 w 60"/>
                <a:gd name="T3" fmla="*/ 228 h 228"/>
                <a:gd name="T4" fmla="*/ 46 w 60"/>
                <a:gd name="T5" fmla="*/ 0 h 228"/>
                <a:gd name="T6" fmla="*/ 60 w 60"/>
                <a:gd name="T7" fmla="*/ 2 h 228"/>
                <a:gd name="T8" fmla="*/ 1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15" y="228"/>
                  </a:moveTo>
                  <a:lnTo>
                    <a:pt x="0" y="228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1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4C8C07B0-C82F-4D17-B8E9-5B43D1FE2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2705"/>
              <a:ext cx="14" cy="1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EF709640-DB6C-4B27-88B5-9C9697D5A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2330"/>
              <a:ext cx="283" cy="372"/>
            </a:xfrm>
            <a:custGeom>
              <a:avLst/>
              <a:gdLst>
                <a:gd name="T0" fmla="*/ 49 w 311"/>
                <a:gd name="T1" fmla="*/ 410 h 412"/>
                <a:gd name="T2" fmla="*/ 0 w 311"/>
                <a:gd name="T3" fmla="*/ 380 h 412"/>
                <a:gd name="T4" fmla="*/ 14 w 311"/>
                <a:gd name="T5" fmla="*/ 156 h 412"/>
                <a:gd name="T6" fmla="*/ 157 w 311"/>
                <a:gd name="T7" fmla="*/ 0 h 412"/>
                <a:gd name="T8" fmla="*/ 299 w 311"/>
                <a:gd name="T9" fmla="*/ 156 h 412"/>
                <a:gd name="T10" fmla="*/ 311 w 311"/>
                <a:gd name="T11" fmla="*/ 380 h 412"/>
                <a:gd name="T12" fmla="*/ 260 w 311"/>
                <a:gd name="T13" fmla="*/ 412 h 412"/>
                <a:gd name="T14" fmla="*/ 252 w 311"/>
                <a:gd name="T15" fmla="*/ 398 h 412"/>
                <a:gd name="T16" fmla="*/ 294 w 311"/>
                <a:gd name="T17" fmla="*/ 371 h 412"/>
                <a:gd name="T18" fmla="*/ 282 w 311"/>
                <a:gd name="T19" fmla="*/ 157 h 412"/>
                <a:gd name="T20" fmla="*/ 157 w 311"/>
                <a:gd name="T21" fmla="*/ 17 h 412"/>
                <a:gd name="T22" fmla="*/ 30 w 311"/>
                <a:gd name="T23" fmla="*/ 157 h 412"/>
                <a:gd name="T24" fmla="*/ 17 w 311"/>
                <a:gd name="T25" fmla="*/ 371 h 412"/>
                <a:gd name="T26" fmla="*/ 57 w 311"/>
                <a:gd name="T27" fmla="*/ 396 h 412"/>
                <a:gd name="T28" fmla="*/ 49 w 311"/>
                <a:gd name="T29" fmla="*/ 41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1" h="412">
                  <a:moveTo>
                    <a:pt x="49" y="410"/>
                  </a:moveTo>
                  <a:cubicBezTo>
                    <a:pt x="0" y="380"/>
                    <a:pt x="0" y="380"/>
                    <a:pt x="0" y="380"/>
                  </a:cubicBezTo>
                  <a:cubicBezTo>
                    <a:pt x="14" y="156"/>
                    <a:pt x="14" y="156"/>
                    <a:pt x="14" y="156"/>
                  </a:cubicBezTo>
                  <a:cubicBezTo>
                    <a:pt x="21" y="70"/>
                    <a:pt x="85" y="0"/>
                    <a:pt x="157" y="0"/>
                  </a:cubicBezTo>
                  <a:cubicBezTo>
                    <a:pt x="229" y="0"/>
                    <a:pt x="292" y="70"/>
                    <a:pt x="299" y="156"/>
                  </a:cubicBezTo>
                  <a:cubicBezTo>
                    <a:pt x="311" y="380"/>
                    <a:pt x="311" y="380"/>
                    <a:pt x="311" y="380"/>
                  </a:cubicBezTo>
                  <a:cubicBezTo>
                    <a:pt x="260" y="412"/>
                    <a:pt x="260" y="412"/>
                    <a:pt x="260" y="412"/>
                  </a:cubicBezTo>
                  <a:cubicBezTo>
                    <a:pt x="252" y="398"/>
                    <a:pt x="252" y="398"/>
                    <a:pt x="252" y="398"/>
                  </a:cubicBezTo>
                  <a:cubicBezTo>
                    <a:pt x="294" y="371"/>
                    <a:pt x="294" y="371"/>
                    <a:pt x="294" y="371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76" y="80"/>
                    <a:pt x="220" y="17"/>
                    <a:pt x="157" y="17"/>
                  </a:cubicBezTo>
                  <a:cubicBezTo>
                    <a:pt x="94" y="17"/>
                    <a:pt x="37" y="80"/>
                    <a:pt x="30" y="157"/>
                  </a:cubicBezTo>
                  <a:cubicBezTo>
                    <a:pt x="17" y="371"/>
                    <a:pt x="17" y="371"/>
                    <a:pt x="17" y="371"/>
                  </a:cubicBezTo>
                  <a:cubicBezTo>
                    <a:pt x="57" y="396"/>
                    <a:pt x="57" y="396"/>
                    <a:pt x="57" y="396"/>
                  </a:cubicBezTo>
                  <a:lnTo>
                    <a:pt x="49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7B97CDEC-01AA-467E-8225-C3DB979927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1" y="2231"/>
              <a:ext cx="125" cy="124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69 h 138"/>
                <a:gd name="T4" fmla="*/ 69 w 138"/>
                <a:gd name="T5" fmla="*/ 0 h 138"/>
                <a:gd name="T6" fmla="*/ 138 w 138"/>
                <a:gd name="T7" fmla="*/ 69 h 138"/>
                <a:gd name="T8" fmla="*/ 69 w 138"/>
                <a:gd name="T9" fmla="*/ 138 h 138"/>
                <a:gd name="T10" fmla="*/ 69 w 138"/>
                <a:gd name="T11" fmla="*/ 16 h 138"/>
                <a:gd name="T12" fmla="*/ 17 w 138"/>
                <a:gd name="T13" fmla="*/ 69 h 138"/>
                <a:gd name="T14" fmla="*/ 69 w 138"/>
                <a:gd name="T15" fmla="*/ 121 h 138"/>
                <a:gd name="T16" fmla="*/ 122 w 138"/>
                <a:gd name="T17" fmla="*/ 69 h 138"/>
                <a:gd name="T18" fmla="*/ 69 w 138"/>
                <a:gd name="T1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lose/>
                  <a:moveTo>
                    <a:pt x="69" y="16"/>
                  </a:moveTo>
                  <a:cubicBezTo>
                    <a:pt x="40" y="16"/>
                    <a:pt x="17" y="40"/>
                    <a:pt x="17" y="69"/>
                  </a:cubicBezTo>
                  <a:cubicBezTo>
                    <a:pt x="17" y="98"/>
                    <a:pt x="40" y="121"/>
                    <a:pt x="69" y="121"/>
                  </a:cubicBezTo>
                  <a:cubicBezTo>
                    <a:pt x="98" y="121"/>
                    <a:pt x="122" y="98"/>
                    <a:pt x="122" y="69"/>
                  </a:cubicBezTo>
                  <a:cubicBezTo>
                    <a:pt x="122" y="40"/>
                    <a:pt x="98" y="16"/>
                    <a:pt x="6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CFA7B576-DC68-4A45-8041-882165658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2365"/>
              <a:ext cx="190" cy="292"/>
            </a:xfrm>
            <a:custGeom>
              <a:avLst/>
              <a:gdLst>
                <a:gd name="T0" fmla="*/ 64 w 209"/>
                <a:gd name="T1" fmla="*/ 324 h 324"/>
                <a:gd name="T2" fmla="*/ 12 w 209"/>
                <a:gd name="T3" fmla="*/ 279 h 324"/>
                <a:gd name="T4" fmla="*/ 2 w 209"/>
                <a:gd name="T5" fmla="*/ 146 h 324"/>
                <a:gd name="T6" fmla="*/ 0 w 209"/>
                <a:gd name="T7" fmla="*/ 113 h 324"/>
                <a:gd name="T8" fmla="*/ 111 w 209"/>
                <a:gd name="T9" fmla="*/ 0 h 324"/>
                <a:gd name="T10" fmla="*/ 124 w 209"/>
                <a:gd name="T11" fmla="*/ 0 h 324"/>
                <a:gd name="T12" fmla="*/ 209 w 209"/>
                <a:gd name="T13" fmla="*/ 40 h 324"/>
                <a:gd name="T14" fmla="*/ 196 w 209"/>
                <a:gd name="T15" fmla="*/ 51 h 324"/>
                <a:gd name="T16" fmla="*/ 124 w 209"/>
                <a:gd name="T17" fmla="*/ 17 h 324"/>
                <a:gd name="T18" fmla="*/ 111 w 209"/>
                <a:gd name="T19" fmla="*/ 17 h 324"/>
                <a:gd name="T20" fmla="*/ 16 w 209"/>
                <a:gd name="T21" fmla="*/ 113 h 324"/>
                <a:gd name="T22" fmla="*/ 18 w 209"/>
                <a:gd name="T23" fmla="*/ 145 h 324"/>
                <a:gd name="T24" fmla="*/ 28 w 209"/>
                <a:gd name="T25" fmla="*/ 271 h 324"/>
                <a:gd name="T26" fmla="*/ 75 w 209"/>
                <a:gd name="T27" fmla="*/ 312 h 324"/>
                <a:gd name="T28" fmla="*/ 64 w 209"/>
                <a:gd name="T2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324">
                  <a:moveTo>
                    <a:pt x="64" y="324"/>
                  </a:moveTo>
                  <a:cubicBezTo>
                    <a:pt x="12" y="279"/>
                    <a:pt x="12" y="279"/>
                    <a:pt x="12" y="279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51"/>
                    <a:pt x="50" y="0"/>
                    <a:pt x="111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57" y="0"/>
                    <a:pt x="188" y="15"/>
                    <a:pt x="209" y="40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79" y="29"/>
                    <a:pt x="152" y="17"/>
                    <a:pt x="124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59" y="17"/>
                    <a:pt x="16" y="60"/>
                    <a:pt x="16" y="11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28" y="271"/>
                    <a:pt x="28" y="271"/>
                    <a:pt x="28" y="271"/>
                  </a:cubicBezTo>
                  <a:cubicBezTo>
                    <a:pt x="75" y="312"/>
                    <a:pt x="75" y="312"/>
                    <a:pt x="75" y="312"/>
                  </a:cubicBezTo>
                  <a:lnTo>
                    <a:pt x="64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0CBCC03D-E286-49C0-9032-7EE2FC252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2588"/>
              <a:ext cx="60" cy="228"/>
            </a:xfrm>
            <a:custGeom>
              <a:avLst/>
              <a:gdLst>
                <a:gd name="T0" fmla="*/ 45 w 60"/>
                <a:gd name="T1" fmla="*/ 228 h 228"/>
                <a:gd name="T2" fmla="*/ 0 w 60"/>
                <a:gd name="T3" fmla="*/ 0 h 228"/>
                <a:gd name="T4" fmla="*/ 14 w 60"/>
                <a:gd name="T5" fmla="*/ 0 h 228"/>
                <a:gd name="T6" fmla="*/ 60 w 60"/>
                <a:gd name="T7" fmla="*/ 228 h 228"/>
                <a:gd name="T8" fmla="*/ 4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45" y="22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60" y="228"/>
                  </a:lnTo>
                  <a:lnTo>
                    <a:pt x="4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B1C5D286-2DED-4C9B-AC61-5A2C15F658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7" y="2231"/>
              <a:ext cx="125" cy="124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69 h 138"/>
                <a:gd name="T4" fmla="*/ 69 w 138"/>
                <a:gd name="T5" fmla="*/ 0 h 138"/>
                <a:gd name="T6" fmla="*/ 138 w 138"/>
                <a:gd name="T7" fmla="*/ 69 h 138"/>
                <a:gd name="T8" fmla="*/ 69 w 138"/>
                <a:gd name="T9" fmla="*/ 138 h 138"/>
                <a:gd name="T10" fmla="*/ 69 w 138"/>
                <a:gd name="T11" fmla="*/ 16 h 138"/>
                <a:gd name="T12" fmla="*/ 16 w 138"/>
                <a:gd name="T13" fmla="*/ 69 h 138"/>
                <a:gd name="T14" fmla="*/ 69 w 138"/>
                <a:gd name="T15" fmla="*/ 121 h 138"/>
                <a:gd name="T16" fmla="*/ 121 w 138"/>
                <a:gd name="T17" fmla="*/ 69 h 138"/>
                <a:gd name="T18" fmla="*/ 69 w 138"/>
                <a:gd name="T1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lose/>
                  <a:moveTo>
                    <a:pt x="69" y="16"/>
                  </a:moveTo>
                  <a:cubicBezTo>
                    <a:pt x="40" y="16"/>
                    <a:pt x="16" y="40"/>
                    <a:pt x="16" y="69"/>
                  </a:cubicBezTo>
                  <a:cubicBezTo>
                    <a:pt x="16" y="98"/>
                    <a:pt x="40" y="121"/>
                    <a:pt x="69" y="121"/>
                  </a:cubicBezTo>
                  <a:cubicBezTo>
                    <a:pt x="98" y="121"/>
                    <a:pt x="121" y="98"/>
                    <a:pt x="121" y="69"/>
                  </a:cubicBezTo>
                  <a:cubicBezTo>
                    <a:pt x="121" y="40"/>
                    <a:pt x="98" y="16"/>
                    <a:pt x="6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50BCA119-42FE-4E37-A2F7-1AB5436F0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365"/>
              <a:ext cx="190" cy="292"/>
            </a:xfrm>
            <a:custGeom>
              <a:avLst/>
              <a:gdLst>
                <a:gd name="T0" fmla="*/ 145 w 209"/>
                <a:gd name="T1" fmla="*/ 324 h 324"/>
                <a:gd name="T2" fmla="*/ 134 w 209"/>
                <a:gd name="T3" fmla="*/ 312 h 324"/>
                <a:gd name="T4" fmla="*/ 180 w 209"/>
                <a:gd name="T5" fmla="*/ 271 h 324"/>
                <a:gd name="T6" fmla="*/ 191 w 209"/>
                <a:gd name="T7" fmla="*/ 145 h 324"/>
                <a:gd name="T8" fmla="*/ 193 w 209"/>
                <a:gd name="T9" fmla="*/ 112 h 324"/>
                <a:gd name="T10" fmla="*/ 97 w 209"/>
                <a:gd name="T11" fmla="*/ 17 h 324"/>
                <a:gd name="T12" fmla="*/ 84 w 209"/>
                <a:gd name="T13" fmla="*/ 17 h 324"/>
                <a:gd name="T14" fmla="*/ 12 w 209"/>
                <a:gd name="T15" fmla="*/ 51 h 324"/>
                <a:gd name="T16" fmla="*/ 0 w 209"/>
                <a:gd name="T17" fmla="*/ 40 h 324"/>
                <a:gd name="T18" fmla="*/ 84 w 209"/>
                <a:gd name="T19" fmla="*/ 0 h 324"/>
                <a:gd name="T20" fmla="*/ 97 w 209"/>
                <a:gd name="T21" fmla="*/ 0 h 324"/>
                <a:gd name="T22" fmla="*/ 209 w 209"/>
                <a:gd name="T23" fmla="*/ 113 h 324"/>
                <a:gd name="T24" fmla="*/ 207 w 209"/>
                <a:gd name="T25" fmla="*/ 146 h 324"/>
                <a:gd name="T26" fmla="*/ 196 w 209"/>
                <a:gd name="T27" fmla="*/ 279 h 324"/>
                <a:gd name="T28" fmla="*/ 145 w 209"/>
                <a:gd name="T2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324">
                  <a:moveTo>
                    <a:pt x="145" y="324"/>
                  </a:moveTo>
                  <a:cubicBezTo>
                    <a:pt x="134" y="312"/>
                    <a:pt x="134" y="312"/>
                    <a:pt x="134" y="312"/>
                  </a:cubicBezTo>
                  <a:cubicBezTo>
                    <a:pt x="180" y="271"/>
                    <a:pt x="180" y="271"/>
                    <a:pt x="180" y="271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3" y="60"/>
                    <a:pt x="150" y="17"/>
                    <a:pt x="97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56" y="17"/>
                    <a:pt x="30" y="29"/>
                    <a:pt x="12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1" y="15"/>
                    <a:pt x="51" y="0"/>
                    <a:pt x="8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59" y="0"/>
                    <a:pt x="209" y="51"/>
                    <a:pt x="209" y="113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196" y="279"/>
                    <a:pt x="196" y="279"/>
                    <a:pt x="196" y="279"/>
                  </a:cubicBezTo>
                  <a:lnTo>
                    <a:pt x="145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79B20DAF-5FA2-426A-8AB3-E96F52EB2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2588"/>
              <a:ext cx="60" cy="228"/>
            </a:xfrm>
            <a:custGeom>
              <a:avLst/>
              <a:gdLst>
                <a:gd name="T0" fmla="*/ 15 w 60"/>
                <a:gd name="T1" fmla="*/ 228 h 228"/>
                <a:gd name="T2" fmla="*/ 60 w 60"/>
                <a:gd name="T3" fmla="*/ 0 h 228"/>
                <a:gd name="T4" fmla="*/ 46 w 60"/>
                <a:gd name="T5" fmla="*/ 0 h 228"/>
                <a:gd name="T6" fmla="*/ 0 w 60"/>
                <a:gd name="T7" fmla="*/ 228 h 228"/>
                <a:gd name="T8" fmla="*/ 1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15" y="228"/>
                  </a:moveTo>
                  <a:lnTo>
                    <a:pt x="60" y="0"/>
                  </a:lnTo>
                  <a:lnTo>
                    <a:pt x="46" y="0"/>
                  </a:lnTo>
                  <a:lnTo>
                    <a:pt x="0" y="228"/>
                  </a:lnTo>
                  <a:lnTo>
                    <a:pt x="1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00" name="Group 35">
            <a:extLst>
              <a:ext uri="{FF2B5EF4-FFF2-40B4-BE49-F238E27FC236}">
                <a16:creationId xmlns:a16="http://schemas.microsoft.com/office/drawing/2014/main" id="{1F9DE09D-4B14-4B96-9C8A-42521515DC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3474" y="3349772"/>
            <a:ext cx="369004" cy="469641"/>
            <a:chOff x="4597" y="1912"/>
            <a:chExt cx="572" cy="728"/>
          </a:xfrm>
          <a:solidFill>
            <a:srgbClr val="F6F6FA"/>
          </a:solidFill>
        </p:grpSpPr>
        <p:sp>
          <p:nvSpPr>
            <p:cNvPr id="101" name="Freeform 36">
              <a:extLst>
                <a:ext uri="{FF2B5EF4-FFF2-40B4-BE49-F238E27FC236}">
                  <a16:creationId xmlns:a16="http://schemas.microsoft.com/office/drawing/2014/main" id="{DA80638D-B938-455D-B7C7-FA59A1D317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2018"/>
              <a:ext cx="74" cy="552"/>
            </a:xfrm>
            <a:custGeom>
              <a:avLst/>
              <a:gdLst>
                <a:gd name="T0" fmla="*/ 38 w 74"/>
                <a:gd name="T1" fmla="*/ 552 h 552"/>
                <a:gd name="T2" fmla="*/ 0 w 74"/>
                <a:gd name="T3" fmla="*/ 478 h 552"/>
                <a:gd name="T4" fmla="*/ 0 w 74"/>
                <a:gd name="T5" fmla="*/ 0 h 552"/>
                <a:gd name="T6" fmla="*/ 74 w 74"/>
                <a:gd name="T7" fmla="*/ 0 h 552"/>
                <a:gd name="T8" fmla="*/ 74 w 74"/>
                <a:gd name="T9" fmla="*/ 478 h 552"/>
                <a:gd name="T10" fmla="*/ 38 w 74"/>
                <a:gd name="T11" fmla="*/ 552 h 552"/>
                <a:gd name="T12" fmla="*/ 18 w 74"/>
                <a:gd name="T13" fmla="*/ 474 h 552"/>
                <a:gd name="T14" fmla="*/ 38 w 74"/>
                <a:gd name="T15" fmla="*/ 512 h 552"/>
                <a:gd name="T16" fmla="*/ 56 w 74"/>
                <a:gd name="T17" fmla="*/ 474 h 552"/>
                <a:gd name="T18" fmla="*/ 56 w 74"/>
                <a:gd name="T19" fmla="*/ 18 h 552"/>
                <a:gd name="T20" fmla="*/ 18 w 74"/>
                <a:gd name="T21" fmla="*/ 18 h 552"/>
                <a:gd name="T22" fmla="*/ 18 w 74"/>
                <a:gd name="T23" fmla="*/ 474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552">
                  <a:moveTo>
                    <a:pt x="38" y="552"/>
                  </a:moveTo>
                  <a:lnTo>
                    <a:pt x="0" y="478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478"/>
                  </a:lnTo>
                  <a:lnTo>
                    <a:pt x="38" y="552"/>
                  </a:lnTo>
                  <a:close/>
                  <a:moveTo>
                    <a:pt x="18" y="474"/>
                  </a:moveTo>
                  <a:lnTo>
                    <a:pt x="38" y="512"/>
                  </a:lnTo>
                  <a:lnTo>
                    <a:pt x="56" y="474"/>
                  </a:lnTo>
                  <a:lnTo>
                    <a:pt x="56" y="18"/>
                  </a:lnTo>
                  <a:lnTo>
                    <a:pt x="18" y="18"/>
                  </a:lnTo>
                  <a:lnTo>
                    <a:pt x="18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37">
              <a:extLst>
                <a:ext uri="{FF2B5EF4-FFF2-40B4-BE49-F238E27FC236}">
                  <a16:creationId xmlns:a16="http://schemas.microsoft.com/office/drawing/2014/main" id="{C6DA7D87-F3F5-49F7-B6EE-302788188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" y="2546"/>
              <a:ext cx="18" cy="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38">
              <a:extLst>
                <a:ext uri="{FF2B5EF4-FFF2-40B4-BE49-F238E27FC236}">
                  <a16:creationId xmlns:a16="http://schemas.microsoft.com/office/drawing/2014/main" id="{09832DBE-6C6D-4B2D-B013-EA4588DDA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" y="2468"/>
              <a:ext cx="74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9">
              <a:extLst>
                <a:ext uri="{FF2B5EF4-FFF2-40B4-BE49-F238E27FC236}">
                  <a16:creationId xmlns:a16="http://schemas.microsoft.com/office/drawing/2014/main" id="{CC693471-23B1-4103-B267-EDA74821B3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3" y="1980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0 h 56"/>
                <a:gd name="T6" fmla="*/ 48 w 48"/>
                <a:gd name="T7" fmla="*/ 0 h 56"/>
                <a:gd name="T8" fmla="*/ 48 w 48"/>
                <a:gd name="T9" fmla="*/ 56 h 56"/>
                <a:gd name="T10" fmla="*/ 18 w 48"/>
                <a:gd name="T11" fmla="*/ 38 h 56"/>
                <a:gd name="T12" fmla="*/ 30 w 48"/>
                <a:gd name="T13" fmla="*/ 38 h 56"/>
                <a:gd name="T14" fmla="*/ 30 w 48"/>
                <a:gd name="T15" fmla="*/ 18 h 56"/>
                <a:gd name="T16" fmla="*/ 18 w 48"/>
                <a:gd name="T17" fmla="*/ 18 h 56"/>
                <a:gd name="T18" fmla="*/ 18 w 48"/>
                <a:gd name="T19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6"/>
                  </a:lnTo>
                  <a:close/>
                  <a:moveTo>
                    <a:pt x="18" y="38"/>
                  </a:moveTo>
                  <a:lnTo>
                    <a:pt x="30" y="38"/>
                  </a:lnTo>
                  <a:lnTo>
                    <a:pt x="30" y="18"/>
                  </a:lnTo>
                  <a:lnTo>
                    <a:pt x="18" y="18"/>
                  </a:lnTo>
                  <a:lnTo>
                    <a:pt x="1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0">
              <a:extLst>
                <a:ext uri="{FF2B5EF4-FFF2-40B4-BE49-F238E27FC236}">
                  <a16:creationId xmlns:a16="http://schemas.microsoft.com/office/drawing/2014/main" id="{7CFD4612-0954-4B18-8D8F-EA9DA29E1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" y="2052"/>
              <a:ext cx="116" cy="214"/>
            </a:xfrm>
            <a:custGeom>
              <a:avLst/>
              <a:gdLst>
                <a:gd name="T0" fmla="*/ 18 w 116"/>
                <a:gd name="T1" fmla="*/ 214 h 214"/>
                <a:gd name="T2" fmla="*/ 0 w 116"/>
                <a:gd name="T3" fmla="*/ 214 h 214"/>
                <a:gd name="T4" fmla="*/ 0 w 116"/>
                <a:gd name="T5" fmla="*/ 32 h 214"/>
                <a:gd name="T6" fmla="*/ 0 w 116"/>
                <a:gd name="T7" fmla="*/ 32 h 214"/>
                <a:gd name="T8" fmla="*/ 0 w 116"/>
                <a:gd name="T9" fmla="*/ 26 h 214"/>
                <a:gd name="T10" fmla="*/ 2 w 116"/>
                <a:gd name="T11" fmla="*/ 20 h 214"/>
                <a:gd name="T12" fmla="*/ 4 w 116"/>
                <a:gd name="T13" fmla="*/ 14 h 214"/>
                <a:gd name="T14" fmla="*/ 8 w 116"/>
                <a:gd name="T15" fmla="*/ 10 h 214"/>
                <a:gd name="T16" fmla="*/ 14 w 116"/>
                <a:gd name="T17" fmla="*/ 6 h 214"/>
                <a:gd name="T18" fmla="*/ 18 w 116"/>
                <a:gd name="T19" fmla="*/ 2 h 214"/>
                <a:gd name="T20" fmla="*/ 24 w 116"/>
                <a:gd name="T21" fmla="*/ 0 h 214"/>
                <a:gd name="T22" fmla="*/ 32 w 116"/>
                <a:gd name="T23" fmla="*/ 0 h 214"/>
                <a:gd name="T24" fmla="*/ 116 w 116"/>
                <a:gd name="T25" fmla="*/ 0 h 214"/>
                <a:gd name="T26" fmla="*/ 116 w 116"/>
                <a:gd name="T27" fmla="*/ 18 h 214"/>
                <a:gd name="T28" fmla="*/ 32 w 116"/>
                <a:gd name="T29" fmla="*/ 18 h 214"/>
                <a:gd name="T30" fmla="*/ 32 w 116"/>
                <a:gd name="T31" fmla="*/ 18 h 214"/>
                <a:gd name="T32" fmla="*/ 26 w 116"/>
                <a:gd name="T33" fmla="*/ 20 h 214"/>
                <a:gd name="T34" fmla="*/ 22 w 116"/>
                <a:gd name="T35" fmla="*/ 22 h 214"/>
                <a:gd name="T36" fmla="*/ 18 w 116"/>
                <a:gd name="T37" fmla="*/ 26 h 214"/>
                <a:gd name="T38" fmla="*/ 18 w 116"/>
                <a:gd name="T39" fmla="*/ 32 h 214"/>
                <a:gd name="T40" fmla="*/ 18 w 116"/>
                <a:gd name="T41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214">
                  <a:moveTo>
                    <a:pt x="18" y="214"/>
                  </a:moveTo>
                  <a:lnTo>
                    <a:pt x="0" y="21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116" y="0"/>
                  </a:lnTo>
                  <a:lnTo>
                    <a:pt x="116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26" y="20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32"/>
                  </a:lnTo>
                  <a:lnTo>
                    <a:pt x="18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1">
              <a:extLst>
                <a:ext uri="{FF2B5EF4-FFF2-40B4-BE49-F238E27FC236}">
                  <a16:creationId xmlns:a16="http://schemas.microsoft.com/office/drawing/2014/main" id="{9E0253DF-943A-43CE-AE30-1C4CE9347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1918"/>
              <a:ext cx="128" cy="124"/>
            </a:xfrm>
            <a:custGeom>
              <a:avLst/>
              <a:gdLst>
                <a:gd name="T0" fmla="*/ 128 w 128"/>
                <a:gd name="T1" fmla="*/ 124 h 124"/>
                <a:gd name="T2" fmla="*/ 0 w 128"/>
                <a:gd name="T3" fmla="*/ 124 h 124"/>
                <a:gd name="T4" fmla="*/ 0 w 128"/>
                <a:gd name="T5" fmla="*/ 0 h 124"/>
                <a:gd name="T6" fmla="*/ 18 w 128"/>
                <a:gd name="T7" fmla="*/ 0 h 124"/>
                <a:gd name="T8" fmla="*/ 18 w 128"/>
                <a:gd name="T9" fmla="*/ 106 h 124"/>
                <a:gd name="T10" fmla="*/ 128 w 128"/>
                <a:gd name="T11" fmla="*/ 106 h 124"/>
                <a:gd name="T12" fmla="*/ 128 w 128"/>
                <a:gd name="T1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24">
                  <a:moveTo>
                    <a:pt x="128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06"/>
                  </a:lnTo>
                  <a:lnTo>
                    <a:pt x="128" y="106"/>
                  </a:ln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2">
              <a:extLst>
                <a:ext uri="{FF2B5EF4-FFF2-40B4-BE49-F238E27FC236}">
                  <a16:creationId xmlns:a16="http://schemas.microsoft.com/office/drawing/2014/main" id="{B83254B5-53E3-4ACA-BED6-545FD4233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1912"/>
              <a:ext cx="502" cy="728"/>
            </a:xfrm>
            <a:custGeom>
              <a:avLst/>
              <a:gdLst>
                <a:gd name="T0" fmla="*/ 502 w 502"/>
                <a:gd name="T1" fmla="*/ 728 h 728"/>
                <a:gd name="T2" fmla="*/ 0 w 502"/>
                <a:gd name="T3" fmla="*/ 728 h 728"/>
                <a:gd name="T4" fmla="*/ 0 w 502"/>
                <a:gd name="T5" fmla="*/ 688 h 728"/>
                <a:gd name="T6" fmla="*/ 18 w 502"/>
                <a:gd name="T7" fmla="*/ 688 h 728"/>
                <a:gd name="T8" fmla="*/ 18 w 502"/>
                <a:gd name="T9" fmla="*/ 710 h 728"/>
                <a:gd name="T10" fmla="*/ 484 w 502"/>
                <a:gd name="T11" fmla="*/ 710 h 728"/>
                <a:gd name="T12" fmla="*/ 484 w 502"/>
                <a:gd name="T13" fmla="*/ 122 h 728"/>
                <a:gd name="T14" fmla="*/ 376 w 502"/>
                <a:gd name="T15" fmla="*/ 18 h 728"/>
                <a:gd name="T16" fmla="*/ 18 w 502"/>
                <a:gd name="T17" fmla="*/ 18 h 728"/>
                <a:gd name="T18" fmla="*/ 18 w 502"/>
                <a:gd name="T19" fmla="*/ 44 h 728"/>
                <a:gd name="T20" fmla="*/ 0 w 502"/>
                <a:gd name="T21" fmla="*/ 44 h 728"/>
                <a:gd name="T22" fmla="*/ 0 w 502"/>
                <a:gd name="T23" fmla="*/ 0 h 728"/>
                <a:gd name="T24" fmla="*/ 382 w 502"/>
                <a:gd name="T25" fmla="*/ 0 h 728"/>
                <a:gd name="T26" fmla="*/ 502 w 502"/>
                <a:gd name="T27" fmla="*/ 114 h 728"/>
                <a:gd name="T28" fmla="*/ 502 w 502"/>
                <a:gd name="T29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2" h="728">
                  <a:moveTo>
                    <a:pt x="502" y="728"/>
                  </a:moveTo>
                  <a:lnTo>
                    <a:pt x="0" y="728"/>
                  </a:lnTo>
                  <a:lnTo>
                    <a:pt x="0" y="688"/>
                  </a:lnTo>
                  <a:lnTo>
                    <a:pt x="18" y="688"/>
                  </a:lnTo>
                  <a:lnTo>
                    <a:pt x="18" y="710"/>
                  </a:lnTo>
                  <a:lnTo>
                    <a:pt x="484" y="710"/>
                  </a:lnTo>
                  <a:lnTo>
                    <a:pt x="484" y="122"/>
                  </a:lnTo>
                  <a:lnTo>
                    <a:pt x="376" y="18"/>
                  </a:lnTo>
                  <a:lnTo>
                    <a:pt x="18" y="18"/>
                  </a:lnTo>
                  <a:lnTo>
                    <a:pt x="18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382" y="0"/>
                  </a:lnTo>
                  <a:lnTo>
                    <a:pt x="502" y="114"/>
                  </a:lnTo>
                  <a:lnTo>
                    <a:pt x="502" y="7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3">
              <a:extLst>
                <a:ext uri="{FF2B5EF4-FFF2-40B4-BE49-F238E27FC236}">
                  <a16:creationId xmlns:a16="http://schemas.microsoft.com/office/drawing/2014/main" id="{983DCC0D-91EE-491E-8BBB-8593BCBF54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2084"/>
              <a:ext cx="88" cy="86"/>
            </a:xfrm>
            <a:custGeom>
              <a:avLst/>
              <a:gdLst>
                <a:gd name="T0" fmla="*/ 88 w 88"/>
                <a:gd name="T1" fmla="*/ 86 h 86"/>
                <a:gd name="T2" fmla="*/ 0 w 88"/>
                <a:gd name="T3" fmla="*/ 86 h 86"/>
                <a:gd name="T4" fmla="*/ 0 w 88"/>
                <a:gd name="T5" fmla="*/ 0 h 86"/>
                <a:gd name="T6" fmla="*/ 88 w 88"/>
                <a:gd name="T7" fmla="*/ 0 h 86"/>
                <a:gd name="T8" fmla="*/ 88 w 88"/>
                <a:gd name="T9" fmla="*/ 86 h 86"/>
                <a:gd name="T10" fmla="*/ 18 w 88"/>
                <a:gd name="T11" fmla="*/ 68 h 86"/>
                <a:gd name="T12" fmla="*/ 70 w 88"/>
                <a:gd name="T13" fmla="*/ 68 h 86"/>
                <a:gd name="T14" fmla="*/ 70 w 88"/>
                <a:gd name="T15" fmla="*/ 18 h 86"/>
                <a:gd name="T16" fmla="*/ 18 w 88"/>
                <a:gd name="T17" fmla="*/ 18 h 86"/>
                <a:gd name="T18" fmla="*/ 18 w 88"/>
                <a:gd name="T1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6">
                  <a:moveTo>
                    <a:pt x="88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86"/>
                  </a:lnTo>
                  <a:close/>
                  <a:moveTo>
                    <a:pt x="18" y="68"/>
                  </a:moveTo>
                  <a:lnTo>
                    <a:pt x="70" y="68"/>
                  </a:lnTo>
                  <a:lnTo>
                    <a:pt x="70" y="18"/>
                  </a:lnTo>
                  <a:lnTo>
                    <a:pt x="18" y="18"/>
                  </a:lnTo>
                  <a:lnTo>
                    <a:pt x="1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4">
              <a:extLst>
                <a:ext uri="{FF2B5EF4-FFF2-40B4-BE49-F238E27FC236}">
                  <a16:creationId xmlns:a16="http://schemas.microsoft.com/office/drawing/2014/main" id="{D68ED173-3015-4B0E-B4F2-969BE2190C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2198"/>
              <a:ext cx="88" cy="88"/>
            </a:xfrm>
            <a:custGeom>
              <a:avLst/>
              <a:gdLst>
                <a:gd name="T0" fmla="*/ 88 w 88"/>
                <a:gd name="T1" fmla="*/ 88 h 88"/>
                <a:gd name="T2" fmla="*/ 0 w 88"/>
                <a:gd name="T3" fmla="*/ 88 h 88"/>
                <a:gd name="T4" fmla="*/ 0 w 88"/>
                <a:gd name="T5" fmla="*/ 0 h 88"/>
                <a:gd name="T6" fmla="*/ 88 w 88"/>
                <a:gd name="T7" fmla="*/ 0 h 88"/>
                <a:gd name="T8" fmla="*/ 88 w 88"/>
                <a:gd name="T9" fmla="*/ 88 h 88"/>
                <a:gd name="T10" fmla="*/ 18 w 88"/>
                <a:gd name="T11" fmla="*/ 70 h 88"/>
                <a:gd name="T12" fmla="*/ 70 w 88"/>
                <a:gd name="T13" fmla="*/ 70 h 88"/>
                <a:gd name="T14" fmla="*/ 70 w 88"/>
                <a:gd name="T15" fmla="*/ 18 h 88"/>
                <a:gd name="T16" fmla="*/ 18 w 88"/>
                <a:gd name="T17" fmla="*/ 18 h 88"/>
                <a:gd name="T18" fmla="*/ 18 w 88"/>
                <a:gd name="T19" fmla="*/ 7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88" y="88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88"/>
                  </a:lnTo>
                  <a:close/>
                  <a:moveTo>
                    <a:pt x="18" y="70"/>
                  </a:moveTo>
                  <a:lnTo>
                    <a:pt x="70" y="70"/>
                  </a:lnTo>
                  <a:lnTo>
                    <a:pt x="70" y="18"/>
                  </a:lnTo>
                  <a:lnTo>
                    <a:pt x="18" y="18"/>
                  </a:lnTo>
                  <a:lnTo>
                    <a:pt x="18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5">
              <a:extLst>
                <a:ext uri="{FF2B5EF4-FFF2-40B4-BE49-F238E27FC236}">
                  <a16:creationId xmlns:a16="http://schemas.microsoft.com/office/drawing/2014/main" id="{03260A02-028E-40A5-BD15-6B5A0157AD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2314"/>
              <a:ext cx="88" cy="88"/>
            </a:xfrm>
            <a:custGeom>
              <a:avLst/>
              <a:gdLst>
                <a:gd name="T0" fmla="*/ 88 w 88"/>
                <a:gd name="T1" fmla="*/ 88 h 88"/>
                <a:gd name="T2" fmla="*/ 0 w 88"/>
                <a:gd name="T3" fmla="*/ 88 h 88"/>
                <a:gd name="T4" fmla="*/ 0 w 88"/>
                <a:gd name="T5" fmla="*/ 0 h 88"/>
                <a:gd name="T6" fmla="*/ 88 w 88"/>
                <a:gd name="T7" fmla="*/ 0 h 88"/>
                <a:gd name="T8" fmla="*/ 88 w 88"/>
                <a:gd name="T9" fmla="*/ 88 h 88"/>
                <a:gd name="T10" fmla="*/ 18 w 88"/>
                <a:gd name="T11" fmla="*/ 70 h 88"/>
                <a:gd name="T12" fmla="*/ 70 w 88"/>
                <a:gd name="T13" fmla="*/ 70 h 88"/>
                <a:gd name="T14" fmla="*/ 70 w 88"/>
                <a:gd name="T15" fmla="*/ 18 h 88"/>
                <a:gd name="T16" fmla="*/ 18 w 88"/>
                <a:gd name="T17" fmla="*/ 18 h 88"/>
                <a:gd name="T18" fmla="*/ 18 w 88"/>
                <a:gd name="T19" fmla="*/ 7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88" y="88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88"/>
                  </a:lnTo>
                  <a:close/>
                  <a:moveTo>
                    <a:pt x="18" y="70"/>
                  </a:moveTo>
                  <a:lnTo>
                    <a:pt x="70" y="70"/>
                  </a:lnTo>
                  <a:lnTo>
                    <a:pt x="70" y="18"/>
                  </a:lnTo>
                  <a:lnTo>
                    <a:pt x="18" y="18"/>
                  </a:lnTo>
                  <a:lnTo>
                    <a:pt x="18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6">
              <a:extLst>
                <a:ext uri="{FF2B5EF4-FFF2-40B4-BE49-F238E27FC236}">
                  <a16:creationId xmlns:a16="http://schemas.microsoft.com/office/drawing/2014/main" id="{AF79C3EC-1408-44D5-8C52-228FB11322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2430"/>
              <a:ext cx="88" cy="86"/>
            </a:xfrm>
            <a:custGeom>
              <a:avLst/>
              <a:gdLst>
                <a:gd name="T0" fmla="*/ 88 w 88"/>
                <a:gd name="T1" fmla="*/ 86 h 86"/>
                <a:gd name="T2" fmla="*/ 0 w 88"/>
                <a:gd name="T3" fmla="*/ 86 h 86"/>
                <a:gd name="T4" fmla="*/ 0 w 88"/>
                <a:gd name="T5" fmla="*/ 0 h 86"/>
                <a:gd name="T6" fmla="*/ 88 w 88"/>
                <a:gd name="T7" fmla="*/ 0 h 86"/>
                <a:gd name="T8" fmla="*/ 88 w 88"/>
                <a:gd name="T9" fmla="*/ 86 h 86"/>
                <a:gd name="T10" fmla="*/ 18 w 88"/>
                <a:gd name="T11" fmla="*/ 68 h 86"/>
                <a:gd name="T12" fmla="*/ 70 w 88"/>
                <a:gd name="T13" fmla="*/ 68 h 86"/>
                <a:gd name="T14" fmla="*/ 70 w 88"/>
                <a:gd name="T15" fmla="*/ 18 h 86"/>
                <a:gd name="T16" fmla="*/ 18 w 88"/>
                <a:gd name="T17" fmla="*/ 18 h 86"/>
                <a:gd name="T18" fmla="*/ 18 w 88"/>
                <a:gd name="T1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6">
                  <a:moveTo>
                    <a:pt x="88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86"/>
                  </a:lnTo>
                  <a:close/>
                  <a:moveTo>
                    <a:pt x="18" y="68"/>
                  </a:moveTo>
                  <a:lnTo>
                    <a:pt x="70" y="68"/>
                  </a:lnTo>
                  <a:lnTo>
                    <a:pt x="70" y="18"/>
                  </a:lnTo>
                  <a:lnTo>
                    <a:pt x="18" y="18"/>
                  </a:lnTo>
                  <a:lnTo>
                    <a:pt x="1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47">
              <a:extLst>
                <a:ext uri="{FF2B5EF4-FFF2-40B4-BE49-F238E27FC236}">
                  <a16:creationId xmlns:a16="http://schemas.microsoft.com/office/drawing/2014/main" id="{00F14089-2E17-49A8-8417-2D032E713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" y="2118"/>
              <a:ext cx="214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48">
              <a:extLst>
                <a:ext uri="{FF2B5EF4-FFF2-40B4-BE49-F238E27FC236}">
                  <a16:creationId xmlns:a16="http://schemas.microsoft.com/office/drawing/2014/main" id="{4C1379DC-1B51-4DAC-BE93-87D43F5B7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" y="2234"/>
              <a:ext cx="214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49">
              <a:extLst>
                <a:ext uri="{FF2B5EF4-FFF2-40B4-BE49-F238E27FC236}">
                  <a16:creationId xmlns:a16="http://schemas.microsoft.com/office/drawing/2014/main" id="{1E49E56D-189B-4FE4-AE87-5DCC8A03A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" y="2348"/>
              <a:ext cx="214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50">
              <a:extLst>
                <a:ext uri="{FF2B5EF4-FFF2-40B4-BE49-F238E27FC236}">
                  <a16:creationId xmlns:a16="http://schemas.microsoft.com/office/drawing/2014/main" id="{0A2663DD-5848-41A4-861F-F36413AB3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" y="2464"/>
              <a:ext cx="214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C4B27AC-32DC-4348-A401-291A18B38A80}"/>
              </a:ext>
            </a:extLst>
          </p:cNvPr>
          <p:cNvGrpSpPr/>
          <p:nvPr/>
        </p:nvGrpSpPr>
        <p:grpSpPr>
          <a:xfrm>
            <a:off x="520477" y="2467831"/>
            <a:ext cx="441798" cy="523666"/>
            <a:chOff x="5221288" y="4713288"/>
            <a:chExt cx="993775" cy="1177925"/>
          </a:xfrm>
          <a:solidFill>
            <a:srgbClr val="F6F6FA"/>
          </a:solidFill>
        </p:grpSpPr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95F5126C-646D-4454-8FB7-2973F1A4C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3" y="5202238"/>
              <a:ext cx="158750" cy="428625"/>
            </a:xfrm>
            <a:custGeom>
              <a:avLst/>
              <a:gdLst>
                <a:gd name="T0" fmla="*/ 8 w 100"/>
                <a:gd name="T1" fmla="*/ 270 h 270"/>
                <a:gd name="T2" fmla="*/ 2 w 100"/>
                <a:gd name="T3" fmla="*/ 268 h 270"/>
                <a:gd name="T4" fmla="*/ 0 w 100"/>
                <a:gd name="T5" fmla="*/ 264 h 270"/>
                <a:gd name="T6" fmla="*/ 0 w 100"/>
                <a:gd name="T7" fmla="*/ 258 h 270"/>
                <a:gd name="T8" fmla="*/ 18 w 100"/>
                <a:gd name="T9" fmla="*/ 238 h 270"/>
                <a:gd name="T10" fmla="*/ 32 w 100"/>
                <a:gd name="T11" fmla="*/ 222 h 270"/>
                <a:gd name="T12" fmla="*/ 56 w 100"/>
                <a:gd name="T13" fmla="*/ 186 h 270"/>
                <a:gd name="T14" fmla="*/ 72 w 100"/>
                <a:gd name="T15" fmla="*/ 146 h 270"/>
                <a:gd name="T16" fmla="*/ 80 w 100"/>
                <a:gd name="T17" fmla="*/ 104 h 270"/>
                <a:gd name="T18" fmla="*/ 82 w 100"/>
                <a:gd name="T19" fmla="*/ 20 h 270"/>
                <a:gd name="T20" fmla="*/ 74 w 100"/>
                <a:gd name="T21" fmla="*/ 22 h 270"/>
                <a:gd name="T22" fmla="*/ 60 w 100"/>
                <a:gd name="T23" fmla="*/ 30 h 270"/>
                <a:gd name="T24" fmla="*/ 52 w 100"/>
                <a:gd name="T25" fmla="*/ 42 h 270"/>
                <a:gd name="T26" fmla="*/ 46 w 100"/>
                <a:gd name="T27" fmla="*/ 56 h 270"/>
                <a:gd name="T28" fmla="*/ 46 w 100"/>
                <a:gd name="T29" fmla="*/ 64 h 270"/>
                <a:gd name="T30" fmla="*/ 42 w 100"/>
                <a:gd name="T31" fmla="*/ 70 h 270"/>
                <a:gd name="T32" fmla="*/ 36 w 100"/>
                <a:gd name="T33" fmla="*/ 72 h 270"/>
                <a:gd name="T34" fmla="*/ 32 w 100"/>
                <a:gd name="T35" fmla="*/ 72 h 270"/>
                <a:gd name="T36" fmla="*/ 28 w 100"/>
                <a:gd name="T37" fmla="*/ 68 h 270"/>
                <a:gd name="T38" fmla="*/ 28 w 100"/>
                <a:gd name="T39" fmla="*/ 64 h 270"/>
                <a:gd name="T40" fmla="*/ 32 w 100"/>
                <a:gd name="T41" fmla="*/ 40 h 270"/>
                <a:gd name="T42" fmla="*/ 46 w 100"/>
                <a:gd name="T43" fmla="*/ 20 h 270"/>
                <a:gd name="T44" fmla="*/ 66 w 100"/>
                <a:gd name="T45" fmla="*/ 6 h 270"/>
                <a:gd name="T46" fmla="*/ 90 w 100"/>
                <a:gd name="T47" fmla="*/ 0 h 270"/>
                <a:gd name="T48" fmla="*/ 100 w 100"/>
                <a:gd name="T49" fmla="*/ 84 h 270"/>
                <a:gd name="T50" fmla="*/ 98 w 100"/>
                <a:gd name="T51" fmla="*/ 106 h 270"/>
                <a:gd name="T52" fmla="*/ 90 w 100"/>
                <a:gd name="T53" fmla="*/ 152 h 270"/>
                <a:gd name="T54" fmla="*/ 72 w 100"/>
                <a:gd name="T55" fmla="*/ 194 h 270"/>
                <a:gd name="T56" fmla="*/ 46 w 100"/>
                <a:gd name="T57" fmla="*/ 234 h 270"/>
                <a:gd name="T58" fmla="*/ 16 w 100"/>
                <a:gd name="T59" fmla="*/ 268 h 270"/>
                <a:gd name="T60" fmla="*/ 12 w 100"/>
                <a:gd name="T61" fmla="*/ 270 h 270"/>
                <a:gd name="T62" fmla="*/ 8 w 100"/>
                <a:gd name="T6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270">
                  <a:moveTo>
                    <a:pt x="8" y="270"/>
                  </a:moveTo>
                  <a:lnTo>
                    <a:pt x="8" y="270"/>
                  </a:lnTo>
                  <a:lnTo>
                    <a:pt x="6" y="270"/>
                  </a:lnTo>
                  <a:lnTo>
                    <a:pt x="2" y="268"/>
                  </a:lnTo>
                  <a:lnTo>
                    <a:pt x="2" y="268"/>
                  </a:lnTo>
                  <a:lnTo>
                    <a:pt x="0" y="264"/>
                  </a:lnTo>
                  <a:lnTo>
                    <a:pt x="0" y="262"/>
                  </a:lnTo>
                  <a:lnTo>
                    <a:pt x="0" y="258"/>
                  </a:lnTo>
                  <a:lnTo>
                    <a:pt x="2" y="254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32" y="222"/>
                  </a:lnTo>
                  <a:lnTo>
                    <a:pt x="46" y="204"/>
                  </a:lnTo>
                  <a:lnTo>
                    <a:pt x="56" y="186"/>
                  </a:lnTo>
                  <a:lnTo>
                    <a:pt x="66" y="166"/>
                  </a:lnTo>
                  <a:lnTo>
                    <a:pt x="72" y="146"/>
                  </a:lnTo>
                  <a:lnTo>
                    <a:pt x="78" y="126"/>
                  </a:lnTo>
                  <a:lnTo>
                    <a:pt x="80" y="104"/>
                  </a:lnTo>
                  <a:lnTo>
                    <a:pt x="82" y="84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74" y="22"/>
                  </a:lnTo>
                  <a:lnTo>
                    <a:pt x="66" y="26"/>
                  </a:lnTo>
                  <a:lnTo>
                    <a:pt x="60" y="30"/>
                  </a:lnTo>
                  <a:lnTo>
                    <a:pt x="56" y="36"/>
                  </a:lnTo>
                  <a:lnTo>
                    <a:pt x="52" y="42"/>
                  </a:lnTo>
                  <a:lnTo>
                    <a:pt x="48" y="48"/>
                  </a:lnTo>
                  <a:lnTo>
                    <a:pt x="46" y="56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4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30" y="70"/>
                  </a:lnTo>
                  <a:lnTo>
                    <a:pt x="28" y="68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52"/>
                  </a:lnTo>
                  <a:lnTo>
                    <a:pt x="32" y="40"/>
                  </a:lnTo>
                  <a:lnTo>
                    <a:pt x="38" y="28"/>
                  </a:lnTo>
                  <a:lnTo>
                    <a:pt x="46" y="20"/>
                  </a:lnTo>
                  <a:lnTo>
                    <a:pt x="56" y="12"/>
                  </a:lnTo>
                  <a:lnTo>
                    <a:pt x="66" y="6"/>
                  </a:lnTo>
                  <a:lnTo>
                    <a:pt x="78" y="2"/>
                  </a:lnTo>
                  <a:lnTo>
                    <a:pt x="90" y="0"/>
                  </a:lnTo>
                  <a:lnTo>
                    <a:pt x="100" y="0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106"/>
                  </a:lnTo>
                  <a:lnTo>
                    <a:pt x="94" y="130"/>
                  </a:lnTo>
                  <a:lnTo>
                    <a:pt x="90" y="152"/>
                  </a:lnTo>
                  <a:lnTo>
                    <a:pt x="82" y="174"/>
                  </a:lnTo>
                  <a:lnTo>
                    <a:pt x="72" y="194"/>
                  </a:lnTo>
                  <a:lnTo>
                    <a:pt x="60" y="214"/>
                  </a:lnTo>
                  <a:lnTo>
                    <a:pt x="46" y="234"/>
                  </a:lnTo>
                  <a:lnTo>
                    <a:pt x="32" y="250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2" y="270"/>
                  </a:lnTo>
                  <a:lnTo>
                    <a:pt x="8" y="270"/>
                  </a:lnTo>
                  <a:lnTo>
                    <a:pt x="8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CC3C857A-2421-4633-B4DB-2327B1F25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5011738"/>
              <a:ext cx="117475" cy="406400"/>
            </a:xfrm>
            <a:custGeom>
              <a:avLst/>
              <a:gdLst>
                <a:gd name="T0" fmla="*/ 74 w 74"/>
                <a:gd name="T1" fmla="*/ 256 h 256"/>
                <a:gd name="T2" fmla="*/ 56 w 74"/>
                <a:gd name="T3" fmla="*/ 256 h 256"/>
                <a:gd name="T4" fmla="*/ 56 w 74"/>
                <a:gd name="T5" fmla="*/ 36 h 256"/>
                <a:gd name="T6" fmla="*/ 56 w 74"/>
                <a:gd name="T7" fmla="*/ 36 h 256"/>
                <a:gd name="T8" fmla="*/ 54 w 74"/>
                <a:gd name="T9" fmla="*/ 30 h 256"/>
                <a:gd name="T10" fmla="*/ 50 w 74"/>
                <a:gd name="T11" fmla="*/ 24 h 256"/>
                <a:gd name="T12" fmla="*/ 44 w 74"/>
                <a:gd name="T13" fmla="*/ 20 h 256"/>
                <a:gd name="T14" fmla="*/ 36 w 74"/>
                <a:gd name="T15" fmla="*/ 18 h 256"/>
                <a:gd name="T16" fmla="*/ 36 w 74"/>
                <a:gd name="T17" fmla="*/ 18 h 256"/>
                <a:gd name="T18" fmla="*/ 30 w 74"/>
                <a:gd name="T19" fmla="*/ 20 h 256"/>
                <a:gd name="T20" fmla="*/ 24 w 74"/>
                <a:gd name="T21" fmla="*/ 24 h 256"/>
                <a:gd name="T22" fmla="*/ 20 w 74"/>
                <a:gd name="T23" fmla="*/ 30 h 256"/>
                <a:gd name="T24" fmla="*/ 18 w 74"/>
                <a:gd name="T25" fmla="*/ 36 h 256"/>
                <a:gd name="T26" fmla="*/ 18 w 74"/>
                <a:gd name="T27" fmla="*/ 192 h 256"/>
                <a:gd name="T28" fmla="*/ 0 w 74"/>
                <a:gd name="T29" fmla="*/ 192 h 256"/>
                <a:gd name="T30" fmla="*/ 0 w 74"/>
                <a:gd name="T31" fmla="*/ 36 h 256"/>
                <a:gd name="T32" fmla="*/ 0 w 74"/>
                <a:gd name="T33" fmla="*/ 36 h 256"/>
                <a:gd name="T34" fmla="*/ 2 w 74"/>
                <a:gd name="T35" fmla="*/ 30 h 256"/>
                <a:gd name="T36" fmla="*/ 4 w 74"/>
                <a:gd name="T37" fmla="*/ 22 h 256"/>
                <a:gd name="T38" fmla="*/ 6 w 74"/>
                <a:gd name="T39" fmla="*/ 16 h 256"/>
                <a:gd name="T40" fmla="*/ 12 w 74"/>
                <a:gd name="T41" fmla="*/ 10 h 256"/>
                <a:gd name="T42" fmla="*/ 16 w 74"/>
                <a:gd name="T43" fmla="*/ 6 h 256"/>
                <a:gd name="T44" fmla="*/ 22 w 74"/>
                <a:gd name="T45" fmla="*/ 2 h 256"/>
                <a:gd name="T46" fmla="*/ 30 w 74"/>
                <a:gd name="T47" fmla="*/ 0 h 256"/>
                <a:gd name="T48" fmla="*/ 36 w 74"/>
                <a:gd name="T49" fmla="*/ 0 h 256"/>
                <a:gd name="T50" fmla="*/ 36 w 74"/>
                <a:gd name="T51" fmla="*/ 0 h 256"/>
                <a:gd name="T52" fmla="*/ 44 w 74"/>
                <a:gd name="T53" fmla="*/ 0 h 256"/>
                <a:gd name="T54" fmla="*/ 50 w 74"/>
                <a:gd name="T55" fmla="*/ 2 h 256"/>
                <a:gd name="T56" fmla="*/ 58 w 74"/>
                <a:gd name="T57" fmla="*/ 6 h 256"/>
                <a:gd name="T58" fmla="*/ 62 w 74"/>
                <a:gd name="T59" fmla="*/ 10 h 256"/>
                <a:gd name="T60" fmla="*/ 66 w 74"/>
                <a:gd name="T61" fmla="*/ 16 h 256"/>
                <a:gd name="T62" fmla="*/ 70 w 74"/>
                <a:gd name="T63" fmla="*/ 22 h 256"/>
                <a:gd name="T64" fmla="*/ 72 w 74"/>
                <a:gd name="T65" fmla="*/ 30 h 256"/>
                <a:gd name="T66" fmla="*/ 74 w 74"/>
                <a:gd name="T67" fmla="*/ 36 h 256"/>
                <a:gd name="T68" fmla="*/ 74 w 74"/>
                <a:gd name="T6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256">
                  <a:moveTo>
                    <a:pt x="74" y="256"/>
                  </a:moveTo>
                  <a:lnTo>
                    <a:pt x="56" y="25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0"/>
                  </a:lnTo>
                  <a:lnTo>
                    <a:pt x="50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0" y="20"/>
                  </a:lnTo>
                  <a:lnTo>
                    <a:pt x="24" y="24"/>
                  </a:lnTo>
                  <a:lnTo>
                    <a:pt x="20" y="30"/>
                  </a:lnTo>
                  <a:lnTo>
                    <a:pt x="18" y="36"/>
                  </a:lnTo>
                  <a:lnTo>
                    <a:pt x="18" y="192"/>
                  </a:lnTo>
                  <a:lnTo>
                    <a:pt x="0" y="19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2" y="30"/>
                  </a:lnTo>
                  <a:lnTo>
                    <a:pt x="74" y="36"/>
                  </a:lnTo>
                  <a:lnTo>
                    <a:pt x="74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657B4E3A-9066-4E99-ACF0-16DD82600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138" y="5011738"/>
              <a:ext cx="114300" cy="304800"/>
            </a:xfrm>
            <a:custGeom>
              <a:avLst/>
              <a:gdLst>
                <a:gd name="T0" fmla="*/ 18 w 72"/>
                <a:gd name="T1" fmla="*/ 192 h 192"/>
                <a:gd name="T2" fmla="*/ 0 w 72"/>
                <a:gd name="T3" fmla="*/ 192 h 192"/>
                <a:gd name="T4" fmla="*/ 0 w 72"/>
                <a:gd name="T5" fmla="*/ 36 h 192"/>
                <a:gd name="T6" fmla="*/ 0 w 72"/>
                <a:gd name="T7" fmla="*/ 36 h 192"/>
                <a:gd name="T8" fmla="*/ 0 w 72"/>
                <a:gd name="T9" fmla="*/ 30 h 192"/>
                <a:gd name="T10" fmla="*/ 2 w 72"/>
                <a:gd name="T11" fmla="*/ 22 h 192"/>
                <a:gd name="T12" fmla="*/ 6 w 72"/>
                <a:gd name="T13" fmla="*/ 16 h 192"/>
                <a:gd name="T14" fmla="*/ 10 w 72"/>
                <a:gd name="T15" fmla="*/ 10 h 192"/>
                <a:gd name="T16" fmla="*/ 16 w 72"/>
                <a:gd name="T17" fmla="*/ 6 h 192"/>
                <a:gd name="T18" fmla="*/ 22 w 72"/>
                <a:gd name="T19" fmla="*/ 2 h 192"/>
                <a:gd name="T20" fmla="*/ 28 w 72"/>
                <a:gd name="T21" fmla="*/ 0 h 192"/>
                <a:gd name="T22" fmla="*/ 36 w 72"/>
                <a:gd name="T23" fmla="*/ 0 h 192"/>
                <a:gd name="T24" fmla="*/ 36 w 72"/>
                <a:gd name="T25" fmla="*/ 0 h 192"/>
                <a:gd name="T26" fmla="*/ 44 w 72"/>
                <a:gd name="T27" fmla="*/ 0 h 192"/>
                <a:gd name="T28" fmla="*/ 50 w 72"/>
                <a:gd name="T29" fmla="*/ 2 h 192"/>
                <a:gd name="T30" fmla="*/ 56 w 72"/>
                <a:gd name="T31" fmla="*/ 6 h 192"/>
                <a:gd name="T32" fmla="*/ 62 w 72"/>
                <a:gd name="T33" fmla="*/ 10 h 192"/>
                <a:gd name="T34" fmla="*/ 66 w 72"/>
                <a:gd name="T35" fmla="*/ 16 h 192"/>
                <a:gd name="T36" fmla="*/ 70 w 72"/>
                <a:gd name="T37" fmla="*/ 22 h 192"/>
                <a:gd name="T38" fmla="*/ 72 w 72"/>
                <a:gd name="T39" fmla="*/ 30 h 192"/>
                <a:gd name="T40" fmla="*/ 72 w 72"/>
                <a:gd name="T41" fmla="*/ 36 h 192"/>
                <a:gd name="T42" fmla="*/ 72 w 72"/>
                <a:gd name="T43" fmla="*/ 192 h 192"/>
                <a:gd name="T44" fmla="*/ 54 w 72"/>
                <a:gd name="T45" fmla="*/ 192 h 192"/>
                <a:gd name="T46" fmla="*/ 54 w 72"/>
                <a:gd name="T47" fmla="*/ 36 h 192"/>
                <a:gd name="T48" fmla="*/ 54 w 72"/>
                <a:gd name="T49" fmla="*/ 36 h 192"/>
                <a:gd name="T50" fmla="*/ 54 w 72"/>
                <a:gd name="T51" fmla="*/ 30 h 192"/>
                <a:gd name="T52" fmla="*/ 50 w 72"/>
                <a:gd name="T53" fmla="*/ 24 h 192"/>
                <a:gd name="T54" fmla="*/ 44 w 72"/>
                <a:gd name="T55" fmla="*/ 20 h 192"/>
                <a:gd name="T56" fmla="*/ 36 w 72"/>
                <a:gd name="T57" fmla="*/ 18 h 192"/>
                <a:gd name="T58" fmla="*/ 36 w 72"/>
                <a:gd name="T59" fmla="*/ 18 h 192"/>
                <a:gd name="T60" fmla="*/ 30 w 72"/>
                <a:gd name="T61" fmla="*/ 20 h 192"/>
                <a:gd name="T62" fmla="*/ 24 w 72"/>
                <a:gd name="T63" fmla="*/ 24 h 192"/>
                <a:gd name="T64" fmla="*/ 20 w 72"/>
                <a:gd name="T65" fmla="*/ 30 h 192"/>
                <a:gd name="T66" fmla="*/ 18 w 72"/>
                <a:gd name="T67" fmla="*/ 36 h 192"/>
                <a:gd name="T68" fmla="*/ 18 w 72"/>
                <a:gd name="T6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192">
                  <a:moveTo>
                    <a:pt x="18" y="192"/>
                  </a:moveTo>
                  <a:lnTo>
                    <a:pt x="0" y="19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4" y="30"/>
                  </a:lnTo>
                  <a:lnTo>
                    <a:pt x="50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0" y="20"/>
                  </a:lnTo>
                  <a:lnTo>
                    <a:pt x="24" y="24"/>
                  </a:lnTo>
                  <a:lnTo>
                    <a:pt x="20" y="30"/>
                  </a:lnTo>
                  <a:lnTo>
                    <a:pt x="18" y="36"/>
                  </a:lnTo>
                  <a:lnTo>
                    <a:pt x="18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Rectangle 28">
              <a:extLst>
                <a:ext uri="{FF2B5EF4-FFF2-40B4-BE49-F238E27FC236}">
                  <a16:creationId xmlns:a16="http://schemas.microsoft.com/office/drawing/2014/main" id="{50598D16-C6BD-4E9F-B812-E78CFEF38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0413" y="5176838"/>
              <a:ext cx="28575" cy="139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" name="Rectangle 29">
              <a:extLst>
                <a:ext uri="{FF2B5EF4-FFF2-40B4-BE49-F238E27FC236}">
                  <a16:creationId xmlns:a16="http://schemas.microsoft.com/office/drawing/2014/main" id="{AD69EE8D-CA90-4A30-867A-E9C9A5BA0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6138" y="5068888"/>
              <a:ext cx="28575" cy="247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Rectangle 30">
              <a:extLst>
                <a:ext uri="{FF2B5EF4-FFF2-40B4-BE49-F238E27FC236}">
                  <a16:creationId xmlns:a16="http://schemas.microsoft.com/office/drawing/2014/main" id="{AB593E3C-562D-420A-BC2F-889E77821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263" y="5614988"/>
              <a:ext cx="28575" cy="276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Rectangle 31">
              <a:extLst>
                <a:ext uri="{FF2B5EF4-FFF2-40B4-BE49-F238E27FC236}">
                  <a16:creationId xmlns:a16="http://schemas.microsoft.com/office/drawing/2014/main" id="{9BB6B2E1-BD25-48DB-84D0-FB598E322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6313" y="5614988"/>
              <a:ext cx="28575" cy="276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882DCCDD-0265-47E5-A999-C9F7AD330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988" y="5253038"/>
              <a:ext cx="69850" cy="377825"/>
            </a:xfrm>
            <a:custGeom>
              <a:avLst/>
              <a:gdLst>
                <a:gd name="T0" fmla="*/ 34 w 44"/>
                <a:gd name="T1" fmla="*/ 238 h 238"/>
                <a:gd name="T2" fmla="*/ 34 w 44"/>
                <a:gd name="T3" fmla="*/ 238 h 238"/>
                <a:gd name="T4" fmla="*/ 30 w 44"/>
                <a:gd name="T5" fmla="*/ 236 h 238"/>
                <a:gd name="T6" fmla="*/ 26 w 44"/>
                <a:gd name="T7" fmla="*/ 232 h 238"/>
                <a:gd name="T8" fmla="*/ 26 w 44"/>
                <a:gd name="T9" fmla="*/ 228 h 238"/>
                <a:gd name="T10" fmla="*/ 26 w 44"/>
                <a:gd name="T11" fmla="*/ 228 h 238"/>
                <a:gd name="T12" fmla="*/ 12 w 44"/>
                <a:gd name="T13" fmla="*/ 186 h 238"/>
                <a:gd name="T14" fmla="*/ 4 w 44"/>
                <a:gd name="T15" fmla="*/ 140 h 238"/>
                <a:gd name="T16" fmla="*/ 0 w 44"/>
                <a:gd name="T17" fmla="*/ 96 h 238"/>
                <a:gd name="T18" fmla="*/ 0 w 44"/>
                <a:gd name="T19" fmla="*/ 50 h 238"/>
                <a:gd name="T20" fmla="*/ 2 w 44"/>
                <a:gd name="T21" fmla="*/ 8 h 238"/>
                <a:gd name="T22" fmla="*/ 2 w 44"/>
                <a:gd name="T23" fmla="*/ 8 h 238"/>
                <a:gd name="T24" fmla="*/ 2 w 44"/>
                <a:gd name="T25" fmla="*/ 6 h 238"/>
                <a:gd name="T26" fmla="*/ 4 w 44"/>
                <a:gd name="T27" fmla="*/ 2 h 238"/>
                <a:gd name="T28" fmla="*/ 8 w 44"/>
                <a:gd name="T29" fmla="*/ 0 h 238"/>
                <a:gd name="T30" fmla="*/ 12 w 44"/>
                <a:gd name="T31" fmla="*/ 0 h 238"/>
                <a:gd name="T32" fmla="*/ 12 w 44"/>
                <a:gd name="T33" fmla="*/ 0 h 238"/>
                <a:gd name="T34" fmla="*/ 14 w 44"/>
                <a:gd name="T35" fmla="*/ 2 h 238"/>
                <a:gd name="T36" fmla="*/ 18 w 44"/>
                <a:gd name="T37" fmla="*/ 4 h 238"/>
                <a:gd name="T38" fmla="*/ 20 w 44"/>
                <a:gd name="T39" fmla="*/ 6 h 238"/>
                <a:gd name="T40" fmla="*/ 20 w 44"/>
                <a:gd name="T41" fmla="*/ 10 h 238"/>
                <a:gd name="T42" fmla="*/ 18 w 44"/>
                <a:gd name="T43" fmla="*/ 52 h 238"/>
                <a:gd name="T44" fmla="*/ 18 w 44"/>
                <a:gd name="T45" fmla="*/ 52 h 238"/>
                <a:gd name="T46" fmla="*/ 18 w 44"/>
                <a:gd name="T47" fmla="*/ 94 h 238"/>
                <a:gd name="T48" fmla="*/ 22 w 44"/>
                <a:gd name="T49" fmla="*/ 138 h 238"/>
                <a:gd name="T50" fmla="*/ 30 w 44"/>
                <a:gd name="T51" fmla="*/ 180 h 238"/>
                <a:gd name="T52" fmla="*/ 42 w 44"/>
                <a:gd name="T53" fmla="*/ 222 h 238"/>
                <a:gd name="T54" fmla="*/ 44 w 44"/>
                <a:gd name="T55" fmla="*/ 226 h 238"/>
                <a:gd name="T56" fmla="*/ 44 w 44"/>
                <a:gd name="T57" fmla="*/ 226 h 238"/>
                <a:gd name="T58" fmla="*/ 44 w 44"/>
                <a:gd name="T59" fmla="*/ 230 h 238"/>
                <a:gd name="T60" fmla="*/ 42 w 44"/>
                <a:gd name="T61" fmla="*/ 232 h 238"/>
                <a:gd name="T62" fmla="*/ 40 w 44"/>
                <a:gd name="T63" fmla="*/ 236 h 238"/>
                <a:gd name="T64" fmla="*/ 38 w 44"/>
                <a:gd name="T65" fmla="*/ 238 h 238"/>
                <a:gd name="T66" fmla="*/ 38 w 44"/>
                <a:gd name="T67" fmla="*/ 238 h 238"/>
                <a:gd name="T68" fmla="*/ 34 w 44"/>
                <a:gd name="T69" fmla="*/ 238 h 238"/>
                <a:gd name="T70" fmla="*/ 34 w 44"/>
                <a:gd name="T7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38">
                  <a:moveTo>
                    <a:pt x="34" y="238"/>
                  </a:moveTo>
                  <a:lnTo>
                    <a:pt x="34" y="238"/>
                  </a:lnTo>
                  <a:lnTo>
                    <a:pt x="30" y="236"/>
                  </a:lnTo>
                  <a:lnTo>
                    <a:pt x="26" y="232"/>
                  </a:lnTo>
                  <a:lnTo>
                    <a:pt x="26" y="228"/>
                  </a:lnTo>
                  <a:lnTo>
                    <a:pt x="26" y="228"/>
                  </a:lnTo>
                  <a:lnTo>
                    <a:pt x="12" y="186"/>
                  </a:lnTo>
                  <a:lnTo>
                    <a:pt x="4" y="140"/>
                  </a:lnTo>
                  <a:lnTo>
                    <a:pt x="0" y="96"/>
                  </a:lnTo>
                  <a:lnTo>
                    <a:pt x="0" y="5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94"/>
                  </a:lnTo>
                  <a:lnTo>
                    <a:pt x="22" y="138"/>
                  </a:lnTo>
                  <a:lnTo>
                    <a:pt x="30" y="180"/>
                  </a:lnTo>
                  <a:lnTo>
                    <a:pt x="42" y="222"/>
                  </a:lnTo>
                  <a:lnTo>
                    <a:pt x="44" y="226"/>
                  </a:lnTo>
                  <a:lnTo>
                    <a:pt x="44" y="226"/>
                  </a:lnTo>
                  <a:lnTo>
                    <a:pt x="44" y="230"/>
                  </a:lnTo>
                  <a:lnTo>
                    <a:pt x="42" y="232"/>
                  </a:lnTo>
                  <a:lnTo>
                    <a:pt x="40" y="236"/>
                  </a:lnTo>
                  <a:lnTo>
                    <a:pt x="38" y="238"/>
                  </a:lnTo>
                  <a:lnTo>
                    <a:pt x="38" y="238"/>
                  </a:lnTo>
                  <a:lnTo>
                    <a:pt x="34" y="238"/>
                  </a:lnTo>
                  <a:lnTo>
                    <a:pt x="34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94BECF5D-F790-4FE9-978B-745B8890C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213" y="5389563"/>
              <a:ext cx="222250" cy="158750"/>
            </a:xfrm>
            <a:custGeom>
              <a:avLst/>
              <a:gdLst>
                <a:gd name="T0" fmla="*/ 18 w 140"/>
                <a:gd name="T1" fmla="*/ 100 h 100"/>
                <a:gd name="T2" fmla="*/ 0 w 140"/>
                <a:gd name="T3" fmla="*/ 100 h 100"/>
                <a:gd name="T4" fmla="*/ 0 w 140"/>
                <a:gd name="T5" fmla="*/ 78 h 100"/>
                <a:gd name="T6" fmla="*/ 0 w 140"/>
                <a:gd name="T7" fmla="*/ 78 h 100"/>
                <a:gd name="T8" fmla="*/ 2 w 140"/>
                <a:gd name="T9" fmla="*/ 64 h 100"/>
                <a:gd name="T10" fmla="*/ 6 w 140"/>
                <a:gd name="T11" fmla="*/ 50 h 100"/>
                <a:gd name="T12" fmla="*/ 12 w 140"/>
                <a:gd name="T13" fmla="*/ 38 h 100"/>
                <a:gd name="T14" fmla="*/ 22 w 140"/>
                <a:gd name="T15" fmla="*/ 26 h 100"/>
                <a:gd name="T16" fmla="*/ 32 w 140"/>
                <a:gd name="T17" fmla="*/ 18 h 100"/>
                <a:gd name="T18" fmla="*/ 44 w 140"/>
                <a:gd name="T19" fmla="*/ 10 h 100"/>
                <a:gd name="T20" fmla="*/ 58 w 140"/>
                <a:gd name="T21" fmla="*/ 4 h 100"/>
                <a:gd name="T22" fmla="*/ 72 w 140"/>
                <a:gd name="T23" fmla="*/ 0 h 100"/>
                <a:gd name="T24" fmla="*/ 140 w 140"/>
                <a:gd name="T25" fmla="*/ 0 h 100"/>
                <a:gd name="T26" fmla="*/ 140 w 140"/>
                <a:gd name="T27" fmla="*/ 18 h 100"/>
                <a:gd name="T28" fmla="*/ 74 w 140"/>
                <a:gd name="T29" fmla="*/ 18 h 100"/>
                <a:gd name="T30" fmla="*/ 74 w 140"/>
                <a:gd name="T31" fmla="*/ 18 h 100"/>
                <a:gd name="T32" fmla="*/ 62 w 140"/>
                <a:gd name="T33" fmla="*/ 22 h 100"/>
                <a:gd name="T34" fmla="*/ 52 w 140"/>
                <a:gd name="T35" fmla="*/ 26 h 100"/>
                <a:gd name="T36" fmla="*/ 42 w 140"/>
                <a:gd name="T37" fmla="*/ 32 h 100"/>
                <a:gd name="T38" fmla="*/ 34 w 140"/>
                <a:gd name="T39" fmla="*/ 38 h 100"/>
                <a:gd name="T40" fmla="*/ 28 w 140"/>
                <a:gd name="T41" fmla="*/ 48 h 100"/>
                <a:gd name="T42" fmla="*/ 22 w 140"/>
                <a:gd name="T43" fmla="*/ 56 h 100"/>
                <a:gd name="T44" fmla="*/ 20 w 140"/>
                <a:gd name="T45" fmla="*/ 66 h 100"/>
                <a:gd name="T46" fmla="*/ 18 w 140"/>
                <a:gd name="T47" fmla="*/ 78 h 100"/>
                <a:gd name="T48" fmla="*/ 18 w 140"/>
                <a:gd name="T4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0" h="100">
                  <a:moveTo>
                    <a:pt x="18" y="100"/>
                  </a:moveTo>
                  <a:lnTo>
                    <a:pt x="0" y="10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64"/>
                  </a:lnTo>
                  <a:lnTo>
                    <a:pt x="6" y="50"/>
                  </a:lnTo>
                  <a:lnTo>
                    <a:pt x="12" y="38"/>
                  </a:lnTo>
                  <a:lnTo>
                    <a:pt x="22" y="26"/>
                  </a:lnTo>
                  <a:lnTo>
                    <a:pt x="32" y="18"/>
                  </a:lnTo>
                  <a:lnTo>
                    <a:pt x="44" y="10"/>
                  </a:lnTo>
                  <a:lnTo>
                    <a:pt x="58" y="4"/>
                  </a:lnTo>
                  <a:lnTo>
                    <a:pt x="72" y="0"/>
                  </a:lnTo>
                  <a:lnTo>
                    <a:pt x="140" y="0"/>
                  </a:lnTo>
                  <a:lnTo>
                    <a:pt x="140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62" y="22"/>
                  </a:lnTo>
                  <a:lnTo>
                    <a:pt x="52" y="26"/>
                  </a:lnTo>
                  <a:lnTo>
                    <a:pt x="42" y="32"/>
                  </a:lnTo>
                  <a:lnTo>
                    <a:pt x="34" y="38"/>
                  </a:lnTo>
                  <a:lnTo>
                    <a:pt x="28" y="48"/>
                  </a:lnTo>
                  <a:lnTo>
                    <a:pt x="22" y="56"/>
                  </a:lnTo>
                  <a:lnTo>
                    <a:pt x="20" y="66"/>
                  </a:lnTo>
                  <a:lnTo>
                    <a:pt x="18" y="78"/>
                  </a:lnTo>
                  <a:lnTo>
                    <a:pt x="1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440F3016-9B82-4022-8E7D-67765E04E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288" y="5202238"/>
              <a:ext cx="158750" cy="428625"/>
            </a:xfrm>
            <a:custGeom>
              <a:avLst/>
              <a:gdLst>
                <a:gd name="T0" fmla="*/ 90 w 100"/>
                <a:gd name="T1" fmla="*/ 270 h 270"/>
                <a:gd name="T2" fmla="*/ 84 w 100"/>
                <a:gd name="T3" fmla="*/ 268 h 270"/>
                <a:gd name="T4" fmla="*/ 68 w 100"/>
                <a:gd name="T5" fmla="*/ 250 h 270"/>
                <a:gd name="T6" fmla="*/ 38 w 100"/>
                <a:gd name="T7" fmla="*/ 214 h 270"/>
                <a:gd name="T8" fmla="*/ 18 w 100"/>
                <a:gd name="T9" fmla="*/ 174 h 270"/>
                <a:gd name="T10" fmla="*/ 4 w 100"/>
                <a:gd name="T11" fmla="*/ 130 h 270"/>
                <a:gd name="T12" fmla="*/ 0 w 100"/>
                <a:gd name="T13" fmla="*/ 84 h 270"/>
                <a:gd name="T14" fmla="*/ 8 w 100"/>
                <a:gd name="T15" fmla="*/ 0 h 270"/>
                <a:gd name="T16" fmla="*/ 22 w 100"/>
                <a:gd name="T17" fmla="*/ 2 h 270"/>
                <a:gd name="T18" fmla="*/ 44 w 100"/>
                <a:gd name="T19" fmla="*/ 12 h 270"/>
                <a:gd name="T20" fmla="*/ 60 w 100"/>
                <a:gd name="T21" fmla="*/ 28 h 270"/>
                <a:gd name="T22" fmla="*/ 70 w 100"/>
                <a:gd name="T23" fmla="*/ 52 h 270"/>
                <a:gd name="T24" fmla="*/ 72 w 100"/>
                <a:gd name="T25" fmla="*/ 64 h 270"/>
                <a:gd name="T26" fmla="*/ 70 w 100"/>
                <a:gd name="T27" fmla="*/ 70 h 270"/>
                <a:gd name="T28" fmla="*/ 62 w 100"/>
                <a:gd name="T29" fmla="*/ 72 h 270"/>
                <a:gd name="T30" fmla="*/ 60 w 100"/>
                <a:gd name="T31" fmla="*/ 72 h 270"/>
                <a:gd name="T32" fmla="*/ 54 w 100"/>
                <a:gd name="T33" fmla="*/ 68 h 270"/>
                <a:gd name="T34" fmla="*/ 54 w 100"/>
                <a:gd name="T35" fmla="*/ 64 h 270"/>
                <a:gd name="T36" fmla="*/ 50 w 100"/>
                <a:gd name="T37" fmla="*/ 48 h 270"/>
                <a:gd name="T38" fmla="*/ 44 w 100"/>
                <a:gd name="T39" fmla="*/ 36 h 270"/>
                <a:gd name="T40" fmla="*/ 32 w 100"/>
                <a:gd name="T41" fmla="*/ 26 h 270"/>
                <a:gd name="T42" fmla="*/ 18 w 100"/>
                <a:gd name="T43" fmla="*/ 20 h 270"/>
                <a:gd name="T44" fmla="*/ 18 w 100"/>
                <a:gd name="T45" fmla="*/ 84 h 270"/>
                <a:gd name="T46" fmla="*/ 22 w 100"/>
                <a:gd name="T47" fmla="*/ 126 h 270"/>
                <a:gd name="T48" fmla="*/ 34 w 100"/>
                <a:gd name="T49" fmla="*/ 166 h 270"/>
                <a:gd name="T50" fmla="*/ 54 w 100"/>
                <a:gd name="T51" fmla="*/ 204 h 270"/>
                <a:gd name="T52" fmla="*/ 80 w 100"/>
                <a:gd name="T53" fmla="*/ 238 h 270"/>
                <a:gd name="T54" fmla="*/ 96 w 100"/>
                <a:gd name="T55" fmla="*/ 254 h 270"/>
                <a:gd name="T56" fmla="*/ 100 w 100"/>
                <a:gd name="T57" fmla="*/ 262 h 270"/>
                <a:gd name="T58" fmla="*/ 96 w 100"/>
                <a:gd name="T59" fmla="*/ 268 h 270"/>
                <a:gd name="T60" fmla="*/ 94 w 100"/>
                <a:gd name="T61" fmla="*/ 270 h 270"/>
                <a:gd name="T62" fmla="*/ 90 w 100"/>
                <a:gd name="T6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270">
                  <a:moveTo>
                    <a:pt x="90" y="270"/>
                  </a:moveTo>
                  <a:lnTo>
                    <a:pt x="90" y="270"/>
                  </a:lnTo>
                  <a:lnTo>
                    <a:pt x="86" y="270"/>
                  </a:lnTo>
                  <a:lnTo>
                    <a:pt x="84" y="268"/>
                  </a:lnTo>
                  <a:lnTo>
                    <a:pt x="68" y="250"/>
                  </a:lnTo>
                  <a:lnTo>
                    <a:pt x="68" y="250"/>
                  </a:lnTo>
                  <a:lnTo>
                    <a:pt x="52" y="234"/>
                  </a:lnTo>
                  <a:lnTo>
                    <a:pt x="38" y="214"/>
                  </a:lnTo>
                  <a:lnTo>
                    <a:pt x="26" y="194"/>
                  </a:lnTo>
                  <a:lnTo>
                    <a:pt x="18" y="174"/>
                  </a:lnTo>
                  <a:lnTo>
                    <a:pt x="10" y="152"/>
                  </a:lnTo>
                  <a:lnTo>
                    <a:pt x="4" y="130"/>
                  </a:lnTo>
                  <a:lnTo>
                    <a:pt x="0" y="106"/>
                  </a:lnTo>
                  <a:lnTo>
                    <a:pt x="0" y="8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2" y="2"/>
                  </a:lnTo>
                  <a:lnTo>
                    <a:pt x="34" y="6"/>
                  </a:lnTo>
                  <a:lnTo>
                    <a:pt x="44" y="12"/>
                  </a:lnTo>
                  <a:lnTo>
                    <a:pt x="54" y="20"/>
                  </a:lnTo>
                  <a:lnTo>
                    <a:pt x="60" y="28"/>
                  </a:lnTo>
                  <a:lnTo>
                    <a:pt x="66" y="40"/>
                  </a:lnTo>
                  <a:lnTo>
                    <a:pt x="70" y="52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0" y="70"/>
                  </a:lnTo>
                  <a:lnTo>
                    <a:pt x="66" y="72"/>
                  </a:lnTo>
                  <a:lnTo>
                    <a:pt x="62" y="72"/>
                  </a:lnTo>
                  <a:lnTo>
                    <a:pt x="62" y="72"/>
                  </a:lnTo>
                  <a:lnTo>
                    <a:pt x="60" y="72"/>
                  </a:lnTo>
                  <a:lnTo>
                    <a:pt x="56" y="70"/>
                  </a:lnTo>
                  <a:lnTo>
                    <a:pt x="54" y="68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56"/>
                  </a:lnTo>
                  <a:lnTo>
                    <a:pt x="50" y="48"/>
                  </a:lnTo>
                  <a:lnTo>
                    <a:pt x="48" y="42"/>
                  </a:lnTo>
                  <a:lnTo>
                    <a:pt x="44" y="36"/>
                  </a:lnTo>
                  <a:lnTo>
                    <a:pt x="38" y="30"/>
                  </a:lnTo>
                  <a:lnTo>
                    <a:pt x="32" y="26"/>
                  </a:lnTo>
                  <a:lnTo>
                    <a:pt x="24" y="22"/>
                  </a:lnTo>
                  <a:lnTo>
                    <a:pt x="18" y="20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18" y="104"/>
                  </a:lnTo>
                  <a:lnTo>
                    <a:pt x="22" y="126"/>
                  </a:lnTo>
                  <a:lnTo>
                    <a:pt x="26" y="146"/>
                  </a:lnTo>
                  <a:lnTo>
                    <a:pt x="34" y="166"/>
                  </a:lnTo>
                  <a:lnTo>
                    <a:pt x="42" y="186"/>
                  </a:lnTo>
                  <a:lnTo>
                    <a:pt x="54" y="204"/>
                  </a:lnTo>
                  <a:lnTo>
                    <a:pt x="66" y="222"/>
                  </a:lnTo>
                  <a:lnTo>
                    <a:pt x="80" y="238"/>
                  </a:lnTo>
                  <a:lnTo>
                    <a:pt x="96" y="254"/>
                  </a:lnTo>
                  <a:lnTo>
                    <a:pt x="96" y="254"/>
                  </a:lnTo>
                  <a:lnTo>
                    <a:pt x="98" y="258"/>
                  </a:lnTo>
                  <a:lnTo>
                    <a:pt x="100" y="262"/>
                  </a:lnTo>
                  <a:lnTo>
                    <a:pt x="98" y="264"/>
                  </a:lnTo>
                  <a:lnTo>
                    <a:pt x="96" y="268"/>
                  </a:lnTo>
                  <a:lnTo>
                    <a:pt x="96" y="268"/>
                  </a:lnTo>
                  <a:lnTo>
                    <a:pt x="94" y="270"/>
                  </a:lnTo>
                  <a:lnTo>
                    <a:pt x="90" y="270"/>
                  </a:lnTo>
                  <a:lnTo>
                    <a:pt x="90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AADB5A7C-DB13-49F5-A8B8-AE41AFA92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5011738"/>
              <a:ext cx="114300" cy="406400"/>
            </a:xfrm>
            <a:custGeom>
              <a:avLst/>
              <a:gdLst>
                <a:gd name="T0" fmla="*/ 18 w 72"/>
                <a:gd name="T1" fmla="*/ 256 h 256"/>
                <a:gd name="T2" fmla="*/ 0 w 72"/>
                <a:gd name="T3" fmla="*/ 256 h 256"/>
                <a:gd name="T4" fmla="*/ 0 w 72"/>
                <a:gd name="T5" fmla="*/ 36 h 256"/>
                <a:gd name="T6" fmla="*/ 0 w 72"/>
                <a:gd name="T7" fmla="*/ 36 h 256"/>
                <a:gd name="T8" fmla="*/ 0 w 72"/>
                <a:gd name="T9" fmla="*/ 30 h 256"/>
                <a:gd name="T10" fmla="*/ 2 w 72"/>
                <a:gd name="T11" fmla="*/ 22 h 256"/>
                <a:gd name="T12" fmla="*/ 6 w 72"/>
                <a:gd name="T13" fmla="*/ 16 h 256"/>
                <a:gd name="T14" fmla="*/ 10 w 72"/>
                <a:gd name="T15" fmla="*/ 10 h 256"/>
                <a:gd name="T16" fmla="*/ 16 w 72"/>
                <a:gd name="T17" fmla="*/ 6 h 256"/>
                <a:gd name="T18" fmla="*/ 22 w 72"/>
                <a:gd name="T19" fmla="*/ 2 h 256"/>
                <a:gd name="T20" fmla="*/ 28 w 72"/>
                <a:gd name="T21" fmla="*/ 0 h 256"/>
                <a:gd name="T22" fmla="*/ 36 w 72"/>
                <a:gd name="T23" fmla="*/ 0 h 256"/>
                <a:gd name="T24" fmla="*/ 36 w 72"/>
                <a:gd name="T25" fmla="*/ 0 h 256"/>
                <a:gd name="T26" fmla="*/ 44 w 72"/>
                <a:gd name="T27" fmla="*/ 0 h 256"/>
                <a:gd name="T28" fmla="*/ 50 w 72"/>
                <a:gd name="T29" fmla="*/ 2 h 256"/>
                <a:gd name="T30" fmla="*/ 56 w 72"/>
                <a:gd name="T31" fmla="*/ 6 h 256"/>
                <a:gd name="T32" fmla="*/ 62 w 72"/>
                <a:gd name="T33" fmla="*/ 10 h 256"/>
                <a:gd name="T34" fmla="*/ 66 w 72"/>
                <a:gd name="T35" fmla="*/ 16 h 256"/>
                <a:gd name="T36" fmla="*/ 70 w 72"/>
                <a:gd name="T37" fmla="*/ 22 h 256"/>
                <a:gd name="T38" fmla="*/ 72 w 72"/>
                <a:gd name="T39" fmla="*/ 30 h 256"/>
                <a:gd name="T40" fmla="*/ 72 w 72"/>
                <a:gd name="T41" fmla="*/ 36 h 256"/>
                <a:gd name="T42" fmla="*/ 72 w 72"/>
                <a:gd name="T43" fmla="*/ 192 h 256"/>
                <a:gd name="T44" fmla="*/ 54 w 72"/>
                <a:gd name="T45" fmla="*/ 192 h 256"/>
                <a:gd name="T46" fmla="*/ 54 w 72"/>
                <a:gd name="T47" fmla="*/ 36 h 256"/>
                <a:gd name="T48" fmla="*/ 54 w 72"/>
                <a:gd name="T49" fmla="*/ 36 h 256"/>
                <a:gd name="T50" fmla="*/ 52 w 72"/>
                <a:gd name="T51" fmla="*/ 30 h 256"/>
                <a:gd name="T52" fmla="*/ 48 w 72"/>
                <a:gd name="T53" fmla="*/ 24 h 256"/>
                <a:gd name="T54" fmla="*/ 44 w 72"/>
                <a:gd name="T55" fmla="*/ 20 h 256"/>
                <a:gd name="T56" fmla="*/ 36 w 72"/>
                <a:gd name="T57" fmla="*/ 18 h 256"/>
                <a:gd name="T58" fmla="*/ 36 w 72"/>
                <a:gd name="T59" fmla="*/ 18 h 256"/>
                <a:gd name="T60" fmla="*/ 28 w 72"/>
                <a:gd name="T61" fmla="*/ 20 h 256"/>
                <a:gd name="T62" fmla="*/ 24 w 72"/>
                <a:gd name="T63" fmla="*/ 24 h 256"/>
                <a:gd name="T64" fmla="*/ 20 w 72"/>
                <a:gd name="T65" fmla="*/ 30 h 256"/>
                <a:gd name="T66" fmla="*/ 18 w 72"/>
                <a:gd name="T67" fmla="*/ 36 h 256"/>
                <a:gd name="T68" fmla="*/ 18 w 72"/>
                <a:gd name="T6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256">
                  <a:moveTo>
                    <a:pt x="18" y="256"/>
                  </a:moveTo>
                  <a:lnTo>
                    <a:pt x="0" y="25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2" y="30"/>
                  </a:lnTo>
                  <a:lnTo>
                    <a:pt x="48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0" y="30"/>
                  </a:lnTo>
                  <a:lnTo>
                    <a:pt x="18" y="36"/>
                  </a:lnTo>
                  <a:lnTo>
                    <a:pt x="1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7799E266-7601-40B2-AC99-99134F4EF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2738" y="5011738"/>
              <a:ext cx="117475" cy="304800"/>
            </a:xfrm>
            <a:custGeom>
              <a:avLst/>
              <a:gdLst>
                <a:gd name="T0" fmla="*/ 0 w 74"/>
                <a:gd name="T1" fmla="*/ 192 h 192"/>
                <a:gd name="T2" fmla="*/ 0 w 74"/>
                <a:gd name="T3" fmla="*/ 36 h 192"/>
                <a:gd name="T4" fmla="*/ 0 w 74"/>
                <a:gd name="T5" fmla="*/ 36 h 192"/>
                <a:gd name="T6" fmla="*/ 2 w 74"/>
                <a:gd name="T7" fmla="*/ 30 h 192"/>
                <a:gd name="T8" fmla="*/ 4 w 74"/>
                <a:gd name="T9" fmla="*/ 22 h 192"/>
                <a:gd name="T10" fmla="*/ 6 w 74"/>
                <a:gd name="T11" fmla="*/ 16 h 192"/>
                <a:gd name="T12" fmla="*/ 10 w 74"/>
                <a:gd name="T13" fmla="*/ 10 h 192"/>
                <a:gd name="T14" fmla="*/ 16 w 74"/>
                <a:gd name="T15" fmla="*/ 6 h 192"/>
                <a:gd name="T16" fmla="*/ 22 w 74"/>
                <a:gd name="T17" fmla="*/ 2 h 192"/>
                <a:gd name="T18" fmla="*/ 30 w 74"/>
                <a:gd name="T19" fmla="*/ 0 h 192"/>
                <a:gd name="T20" fmla="*/ 36 w 74"/>
                <a:gd name="T21" fmla="*/ 0 h 192"/>
                <a:gd name="T22" fmla="*/ 36 w 74"/>
                <a:gd name="T23" fmla="*/ 0 h 192"/>
                <a:gd name="T24" fmla="*/ 44 w 74"/>
                <a:gd name="T25" fmla="*/ 0 h 192"/>
                <a:gd name="T26" fmla="*/ 50 w 74"/>
                <a:gd name="T27" fmla="*/ 2 h 192"/>
                <a:gd name="T28" fmla="*/ 56 w 74"/>
                <a:gd name="T29" fmla="*/ 6 h 192"/>
                <a:gd name="T30" fmla="*/ 62 w 74"/>
                <a:gd name="T31" fmla="*/ 10 h 192"/>
                <a:gd name="T32" fmla="*/ 66 w 74"/>
                <a:gd name="T33" fmla="*/ 16 h 192"/>
                <a:gd name="T34" fmla="*/ 70 w 74"/>
                <a:gd name="T35" fmla="*/ 22 h 192"/>
                <a:gd name="T36" fmla="*/ 72 w 74"/>
                <a:gd name="T37" fmla="*/ 30 h 192"/>
                <a:gd name="T38" fmla="*/ 72 w 74"/>
                <a:gd name="T39" fmla="*/ 36 h 192"/>
                <a:gd name="T40" fmla="*/ 74 w 74"/>
                <a:gd name="T41" fmla="*/ 192 h 192"/>
                <a:gd name="T42" fmla="*/ 56 w 74"/>
                <a:gd name="T43" fmla="*/ 192 h 192"/>
                <a:gd name="T44" fmla="*/ 54 w 74"/>
                <a:gd name="T45" fmla="*/ 36 h 192"/>
                <a:gd name="T46" fmla="*/ 54 w 74"/>
                <a:gd name="T47" fmla="*/ 36 h 192"/>
                <a:gd name="T48" fmla="*/ 54 w 74"/>
                <a:gd name="T49" fmla="*/ 30 h 192"/>
                <a:gd name="T50" fmla="*/ 50 w 74"/>
                <a:gd name="T51" fmla="*/ 24 h 192"/>
                <a:gd name="T52" fmla="*/ 44 w 74"/>
                <a:gd name="T53" fmla="*/ 20 h 192"/>
                <a:gd name="T54" fmla="*/ 36 w 74"/>
                <a:gd name="T55" fmla="*/ 18 h 192"/>
                <a:gd name="T56" fmla="*/ 36 w 74"/>
                <a:gd name="T57" fmla="*/ 18 h 192"/>
                <a:gd name="T58" fmla="*/ 30 w 74"/>
                <a:gd name="T59" fmla="*/ 20 h 192"/>
                <a:gd name="T60" fmla="*/ 24 w 74"/>
                <a:gd name="T61" fmla="*/ 24 h 192"/>
                <a:gd name="T62" fmla="*/ 20 w 74"/>
                <a:gd name="T63" fmla="*/ 30 h 192"/>
                <a:gd name="T64" fmla="*/ 18 w 74"/>
                <a:gd name="T65" fmla="*/ 36 h 192"/>
                <a:gd name="T66" fmla="*/ 18 w 74"/>
                <a:gd name="T67" fmla="*/ 192 h 192"/>
                <a:gd name="T68" fmla="*/ 0 w 74"/>
                <a:gd name="T6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192">
                  <a:moveTo>
                    <a:pt x="0" y="192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4" y="192"/>
                  </a:lnTo>
                  <a:lnTo>
                    <a:pt x="56" y="19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4" y="30"/>
                  </a:lnTo>
                  <a:lnTo>
                    <a:pt x="50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0" y="20"/>
                  </a:lnTo>
                  <a:lnTo>
                    <a:pt x="24" y="24"/>
                  </a:lnTo>
                  <a:lnTo>
                    <a:pt x="20" y="30"/>
                  </a:lnTo>
                  <a:lnTo>
                    <a:pt x="18" y="36"/>
                  </a:lnTo>
                  <a:lnTo>
                    <a:pt x="18" y="192"/>
                  </a:lnTo>
                  <a:lnTo>
                    <a:pt x="0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E38282E7-E25A-42F1-A9E7-24939BED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363" y="5176838"/>
              <a:ext cx="28575" cy="139700"/>
            </a:xfrm>
            <a:custGeom>
              <a:avLst/>
              <a:gdLst>
                <a:gd name="T0" fmla="*/ 18 w 18"/>
                <a:gd name="T1" fmla="*/ 88 h 88"/>
                <a:gd name="T2" fmla="*/ 0 w 18"/>
                <a:gd name="T3" fmla="*/ 86 h 88"/>
                <a:gd name="T4" fmla="*/ 0 w 18"/>
                <a:gd name="T5" fmla="*/ 0 h 88"/>
                <a:gd name="T6" fmla="*/ 18 w 18"/>
                <a:gd name="T7" fmla="*/ 0 h 88"/>
                <a:gd name="T8" fmla="*/ 18 w 18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8">
                  <a:moveTo>
                    <a:pt x="18" y="88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D475BDD3-7505-4FFB-9FF9-8D7EE453B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3" y="5027613"/>
              <a:ext cx="38100" cy="288925"/>
            </a:xfrm>
            <a:custGeom>
              <a:avLst/>
              <a:gdLst>
                <a:gd name="T0" fmla="*/ 2 w 24"/>
                <a:gd name="T1" fmla="*/ 182 h 182"/>
                <a:gd name="T2" fmla="*/ 0 w 24"/>
                <a:gd name="T3" fmla="*/ 26 h 182"/>
                <a:gd name="T4" fmla="*/ 0 w 24"/>
                <a:gd name="T5" fmla="*/ 26 h 182"/>
                <a:gd name="T6" fmla="*/ 2 w 24"/>
                <a:gd name="T7" fmla="*/ 20 h 182"/>
                <a:gd name="T8" fmla="*/ 4 w 24"/>
                <a:gd name="T9" fmla="*/ 12 h 182"/>
                <a:gd name="T10" fmla="*/ 6 w 24"/>
                <a:gd name="T11" fmla="*/ 6 h 182"/>
                <a:gd name="T12" fmla="*/ 12 w 24"/>
                <a:gd name="T13" fmla="*/ 0 h 182"/>
                <a:gd name="T14" fmla="*/ 24 w 24"/>
                <a:gd name="T15" fmla="*/ 14 h 182"/>
                <a:gd name="T16" fmla="*/ 24 w 24"/>
                <a:gd name="T17" fmla="*/ 14 h 182"/>
                <a:gd name="T18" fmla="*/ 20 w 24"/>
                <a:gd name="T19" fmla="*/ 20 h 182"/>
                <a:gd name="T20" fmla="*/ 18 w 24"/>
                <a:gd name="T21" fmla="*/ 26 h 182"/>
                <a:gd name="T22" fmla="*/ 20 w 24"/>
                <a:gd name="T23" fmla="*/ 182 h 182"/>
                <a:gd name="T24" fmla="*/ 2 w 24"/>
                <a:gd name="T2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82">
                  <a:moveTo>
                    <a:pt x="2" y="182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4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20"/>
                  </a:lnTo>
                  <a:lnTo>
                    <a:pt x="18" y="26"/>
                  </a:lnTo>
                  <a:lnTo>
                    <a:pt x="20" y="182"/>
                  </a:lnTo>
                  <a:lnTo>
                    <a:pt x="2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Rectangle 39">
              <a:extLst>
                <a:ext uri="{FF2B5EF4-FFF2-40B4-BE49-F238E27FC236}">
                  <a16:creationId xmlns:a16="http://schemas.microsoft.com/office/drawing/2014/main" id="{05857975-7D03-47D5-81E1-52DFE751D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4513" y="5614988"/>
              <a:ext cx="28575" cy="276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Rectangle 40">
              <a:extLst>
                <a:ext uri="{FF2B5EF4-FFF2-40B4-BE49-F238E27FC236}">
                  <a16:creationId xmlns:a16="http://schemas.microsoft.com/office/drawing/2014/main" id="{0E830D4B-3E35-4290-9299-DDA8D9B6D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1463" y="5614988"/>
              <a:ext cx="28575" cy="276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9" name="Freeform 41">
              <a:extLst>
                <a:ext uri="{FF2B5EF4-FFF2-40B4-BE49-F238E27FC236}">
                  <a16:creationId xmlns:a16="http://schemas.microsoft.com/office/drawing/2014/main" id="{152CEFC9-4DAB-4635-8884-5C5012683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513" y="5253038"/>
              <a:ext cx="69850" cy="377825"/>
            </a:xfrm>
            <a:custGeom>
              <a:avLst/>
              <a:gdLst>
                <a:gd name="T0" fmla="*/ 8 w 44"/>
                <a:gd name="T1" fmla="*/ 238 h 238"/>
                <a:gd name="T2" fmla="*/ 8 w 44"/>
                <a:gd name="T3" fmla="*/ 238 h 238"/>
                <a:gd name="T4" fmla="*/ 6 w 44"/>
                <a:gd name="T5" fmla="*/ 238 h 238"/>
                <a:gd name="T6" fmla="*/ 6 w 44"/>
                <a:gd name="T7" fmla="*/ 238 h 238"/>
                <a:gd name="T8" fmla="*/ 2 w 44"/>
                <a:gd name="T9" fmla="*/ 236 h 238"/>
                <a:gd name="T10" fmla="*/ 0 w 44"/>
                <a:gd name="T11" fmla="*/ 232 h 238"/>
                <a:gd name="T12" fmla="*/ 0 w 44"/>
                <a:gd name="T13" fmla="*/ 230 h 238"/>
                <a:gd name="T14" fmla="*/ 0 w 44"/>
                <a:gd name="T15" fmla="*/ 226 h 238"/>
                <a:gd name="T16" fmla="*/ 0 w 44"/>
                <a:gd name="T17" fmla="*/ 222 h 238"/>
                <a:gd name="T18" fmla="*/ 0 w 44"/>
                <a:gd name="T19" fmla="*/ 222 h 238"/>
                <a:gd name="T20" fmla="*/ 12 w 44"/>
                <a:gd name="T21" fmla="*/ 180 h 238"/>
                <a:gd name="T22" fmla="*/ 20 w 44"/>
                <a:gd name="T23" fmla="*/ 138 h 238"/>
                <a:gd name="T24" fmla="*/ 26 w 44"/>
                <a:gd name="T25" fmla="*/ 94 h 238"/>
                <a:gd name="T26" fmla="*/ 26 w 44"/>
                <a:gd name="T27" fmla="*/ 52 h 238"/>
                <a:gd name="T28" fmla="*/ 24 w 44"/>
                <a:gd name="T29" fmla="*/ 10 h 238"/>
                <a:gd name="T30" fmla="*/ 24 w 44"/>
                <a:gd name="T31" fmla="*/ 10 h 238"/>
                <a:gd name="T32" fmla="*/ 24 w 44"/>
                <a:gd name="T33" fmla="*/ 6 h 238"/>
                <a:gd name="T34" fmla="*/ 26 w 44"/>
                <a:gd name="T35" fmla="*/ 4 h 238"/>
                <a:gd name="T36" fmla="*/ 28 w 44"/>
                <a:gd name="T37" fmla="*/ 2 h 238"/>
                <a:gd name="T38" fmla="*/ 32 w 44"/>
                <a:gd name="T39" fmla="*/ 0 h 238"/>
                <a:gd name="T40" fmla="*/ 32 w 44"/>
                <a:gd name="T41" fmla="*/ 0 h 238"/>
                <a:gd name="T42" fmla="*/ 36 w 44"/>
                <a:gd name="T43" fmla="*/ 0 h 238"/>
                <a:gd name="T44" fmla="*/ 38 w 44"/>
                <a:gd name="T45" fmla="*/ 2 h 238"/>
                <a:gd name="T46" fmla="*/ 40 w 44"/>
                <a:gd name="T47" fmla="*/ 6 h 238"/>
                <a:gd name="T48" fmla="*/ 42 w 44"/>
                <a:gd name="T49" fmla="*/ 8 h 238"/>
                <a:gd name="T50" fmla="*/ 44 w 44"/>
                <a:gd name="T51" fmla="*/ 50 h 238"/>
                <a:gd name="T52" fmla="*/ 44 w 44"/>
                <a:gd name="T53" fmla="*/ 50 h 238"/>
                <a:gd name="T54" fmla="*/ 44 w 44"/>
                <a:gd name="T55" fmla="*/ 96 h 238"/>
                <a:gd name="T56" fmla="*/ 38 w 44"/>
                <a:gd name="T57" fmla="*/ 140 h 238"/>
                <a:gd name="T58" fmla="*/ 30 w 44"/>
                <a:gd name="T59" fmla="*/ 186 h 238"/>
                <a:gd name="T60" fmla="*/ 18 w 44"/>
                <a:gd name="T61" fmla="*/ 228 h 238"/>
                <a:gd name="T62" fmla="*/ 16 w 44"/>
                <a:gd name="T63" fmla="*/ 232 h 238"/>
                <a:gd name="T64" fmla="*/ 16 w 44"/>
                <a:gd name="T65" fmla="*/ 232 h 238"/>
                <a:gd name="T66" fmla="*/ 14 w 44"/>
                <a:gd name="T67" fmla="*/ 236 h 238"/>
                <a:gd name="T68" fmla="*/ 8 w 44"/>
                <a:gd name="T69" fmla="*/ 238 h 238"/>
                <a:gd name="T70" fmla="*/ 8 w 44"/>
                <a:gd name="T7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38">
                  <a:moveTo>
                    <a:pt x="8" y="238"/>
                  </a:moveTo>
                  <a:lnTo>
                    <a:pt x="8" y="238"/>
                  </a:lnTo>
                  <a:lnTo>
                    <a:pt x="6" y="238"/>
                  </a:lnTo>
                  <a:lnTo>
                    <a:pt x="6" y="238"/>
                  </a:lnTo>
                  <a:lnTo>
                    <a:pt x="2" y="236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6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2" y="180"/>
                  </a:lnTo>
                  <a:lnTo>
                    <a:pt x="20" y="138"/>
                  </a:lnTo>
                  <a:lnTo>
                    <a:pt x="26" y="94"/>
                  </a:lnTo>
                  <a:lnTo>
                    <a:pt x="26" y="5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40" y="6"/>
                  </a:lnTo>
                  <a:lnTo>
                    <a:pt x="42" y="8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96"/>
                  </a:lnTo>
                  <a:lnTo>
                    <a:pt x="38" y="140"/>
                  </a:lnTo>
                  <a:lnTo>
                    <a:pt x="30" y="186"/>
                  </a:lnTo>
                  <a:lnTo>
                    <a:pt x="18" y="228"/>
                  </a:lnTo>
                  <a:lnTo>
                    <a:pt x="16" y="232"/>
                  </a:lnTo>
                  <a:lnTo>
                    <a:pt x="16" y="232"/>
                  </a:lnTo>
                  <a:lnTo>
                    <a:pt x="14" y="236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0" name="Freeform 42">
              <a:extLst>
                <a:ext uri="{FF2B5EF4-FFF2-40B4-BE49-F238E27FC236}">
                  <a16:creationId xmlns:a16="http://schemas.microsoft.com/office/drawing/2014/main" id="{708070FA-45C4-4884-9E72-609360D6C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713" y="5389563"/>
              <a:ext cx="222250" cy="158750"/>
            </a:xfrm>
            <a:custGeom>
              <a:avLst/>
              <a:gdLst>
                <a:gd name="T0" fmla="*/ 140 w 140"/>
                <a:gd name="T1" fmla="*/ 100 h 100"/>
                <a:gd name="T2" fmla="*/ 122 w 140"/>
                <a:gd name="T3" fmla="*/ 100 h 100"/>
                <a:gd name="T4" fmla="*/ 122 w 140"/>
                <a:gd name="T5" fmla="*/ 78 h 100"/>
                <a:gd name="T6" fmla="*/ 122 w 140"/>
                <a:gd name="T7" fmla="*/ 78 h 100"/>
                <a:gd name="T8" fmla="*/ 122 w 140"/>
                <a:gd name="T9" fmla="*/ 66 h 100"/>
                <a:gd name="T10" fmla="*/ 118 w 140"/>
                <a:gd name="T11" fmla="*/ 56 h 100"/>
                <a:gd name="T12" fmla="*/ 112 w 140"/>
                <a:gd name="T13" fmla="*/ 48 h 100"/>
                <a:gd name="T14" fmla="*/ 106 w 140"/>
                <a:gd name="T15" fmla="*/ 38 h 100"/>
                <a:gd name="T16" fmla="*/ 98 w 140"/>
                <a:gd name="T17" fmla="*/ 32 h 100"/>
                <a:gd name="T18" fmla="*/ 88 w 140"/>
                <a:gd name="T19" fmla="*/ 26 h 100"/>
                <a:gd name="T20" fmla="*/ 78 w 140"/>
                <a:gd name="T21" fmla="*/ 22 h 100"/>
                <a:gd name="T22" fmla="*/ 66 w 140"/>
                <a:gd name="T23" fmla="*/ 18 h 100"/>
                <a:gd name="T24" fmla="*/ 0 w 140"/>
                <a:gd name="T25" fmla="*/ 18 h 100"/>
                <a:gd name="T26" fmla="*/ 0 w 140"/>
                <a:gd name="T27" fmla="*/ 0 h 100"/>
                <a:gd name="T28" fmla="*/ 68 w 140"/>
                <a:gd name="T29" fmla="*/ 0 h 100"/>
                <a:gd name="T30" fmla="*/ 68 w 140"/>
                <a:gd name="T31" fmla="*/ 0 h 100"/>
                <a:gd name="T32" fmla="*/ 82 w 140"/>
                <a:gd name="T33" fmla="*/ 4 h 100"/>
                <a:gd name="T34" fmla="*/ 96 w 140"/>
                <a:gd name="T35" fmla="*/ 10 h 100"/>
                <a:gd name="T36" fmla="*/ 108 w 140"/>
                <a:gd name="T37" fmla="*/ 18 h 100"/>
                <a:gd name="T38" fmla="*/ 120 w 140"/>
                <a:gd name="T39" fmla="*/ 26 h 100"/>
                <a:gd name="T40" fmla="*/ 128 w 140"/>
                <a:gd name="T41" fmla="*/ 38 h 100"/>
                <a:gd name="T42" fmla="*/ 134 w 140"/>
                <a:gd name="T43" fmla="*/ 50 h 100"/>
                <a:gd name="T44" fmla="*/ 138 w 140"/>
                <a:gd name="T45" fmla="*/ 64 h 100"/>
                <a:gd name="T46" fmla="*/ 140 w 140"/>
                <a:gd name="T47" fmla="*/ 78 h 100"/>
                <a:gd name="T48" fmla="*/ 140 w 140"/>
                <a:gd name="T4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0" h="100">
                  <a:moveTo>
                    <a:pt x="140" y="100"/>
                  </a:moveTo>
                  <a:lnTo>
                    <a:pt x="122" y="100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2" y="66"/>
                  </a:lnTo>
                  <a:lnTo>
                    <a:pt x="118" y="56"/>
                  </a:lnTo>
                  <a:lnTo>
                    <a:pt x="112" y="48"/>
                  </a:lnTo>
                  <a:lnTo>
                    <a:pt x="106" y="38"/>
                  </a:lnTo>
                  <a:lnTo>
                    <a:pt x="98" y="32"/>
                  </a:lnTo>
                  <a:lnTo>
                    <a:pt x="88" y="26"/>
                  </a:lnTo>
                  <a:lnTo>
                    <a:pt x="78" y="22"/>
                  </a:lnTo>
                  <a:lnTo>
                    <a:pt x="66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4"/>
                  </a:lnTo>
                  <a:lnTo>
                    <a:pt x="96" y="10"/>
                  </a:lnTo>
                  <a:lnTo>
                    <a:pt x="108" y="18"/>
                  </a:lnTo>
                  <a:lnTo>
                    <a:pt x="120" y="26"/>
                  </a:lnTo>
                  <a:lnTo>
                    <a:pt x="128" y="38"/>
                  </a:lnTo>
                  <a:lnTo>
                    <a:pt x="134" y="50"/>
                  </a:lnTo>
                  <a:lnTo>
                    <a:pt x="138" y="64"/>
                  </a:lnTo>
                  <a:lnTo>
                    <a:pt x="140" y="78"/>
                  </a:lnTo>
                  <a:lnTo>
                    <a:pt x="14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1" name="Freeform 43">
              <a:extLst>
                <a:ext uri="{FF2B5EF4-FFF2-40B4-BE49-F238E27FC236}">
                  <a16:creationId xmlns:a16="http://schemas.microsoft.com/office/drawing/2014/main" id="{65188787-0C77-4D62-B6B4-632B58FAC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713" y="4919663"/>
              <a:ext cx="241300" cy="244475"/>
            </a:xfrm>
            <a:custGeom>
              <a:avLst/>
              <a:gdLst>
                <a:gd name="T0" fmla="*/ 110 w 152"/>
                <a:gd name="T1" fmla="*/ 154 h 154"/>
                <a:gd name="T2" fmla="*/ 110 w 152"/>
                <a:gd name="T3" fmla="*/ 154 h 154"/>
                <a:gd name="T4" fmla="*/ 108 w 152"/>
                <a:gd name="T5" fmla="*/ 154 h 154"/>
                <a:gd name="T6" fmla="*/ 104 w 152"/>
                <a:gd name="T7" fmla="*/ 152 h 154"/>
                <a:gd name="T8" fmla="*/ 104 w 152"/>
                <a:gd name="T9" fmla="*/ 152 h 154"/>
                <a:gd name="T10" fmla="*/ 102 w 152"/>
                <a:gd name="T11" fmla="*/ 148 h 154"/>
                <a:gd name="T12" fmla="*/ 102 w 152"/>
                <a:gd name="T13" fmla="*/ 146 h 154"/>
                <a:gd name="T14" fmla="*/ 102 w 152"/>
                <a:gd name="T15" fmla="*/ 142 h 154"/>
                <a:gd name="T16" fmla="*/ 104 w 152"/>
                <a:gd name="T17" fmla="*/ 140 h 154"/>
                <a:gd name="T18" fmla="*/ 104 w 152"/>
                <a:gd name="T19" fmla="*/ 140 h 154"/>
                <a:gd name="T20" fmla="*/ 118 w 152"/>
                <a:gd name="T21" fmla="*/ 126 h 154"/>
                <a:gd name="T22" fmla="*/ 126 w 152"/>
                <a:gd name="T23" fmla="*/ 112 h 154"/>
                <a:gd name="T24" fmla="*/ 132 w 152"/>
                <a:gd name="T25" fmla="*/ 98 h 154"/>
                <a:gd name="T26" fmla="*/ 134 w 152"/>
                <a:gd name="T27" fmla="*/ 84 h 154"/>
                <a:gd name="T28" fmla="*/ 134 w 152"/>
                <a:gd name="T29" fmla="*/ 84 h 154"/>
                <a:gd name="T30" fmla="*/ 132 w 152"/>
                <a:gd name="T31" fmla="*/ 70 h 154"/>
                <a:gd name="T32" fmla="*/ 128 w 152"/>
                <a:gd name="T33" fmla="*/ 58 h 154"/>
                <a:gd name="T34" fmla="*/ 122 w 152"/>
                <a:gd name="T35" fmla="*/ 46 h 154"/>
                <a:gd name="T36" fmla="*/ 114 w 152"/>
                <a:gd name="T37" fmla="*/ 36 h 154"/>
                <a:gd name="T38" fmla="*/ 104 w 152"/>
                <a:gd name="T39" fmla="*/ 28 h 154"/>
                <a:gd name="T40" fmla="*/ 92 w 152"/>
                <a:gd name="T41" fmla="*/ 22 h 154"/>
                <a:gd name="T42" fmla="*/ 80 w 152"/>
                <a:gd name="T43" fmla="*/ 18 h 154"/>
                <a:gd name="T44" fmla="*/ 66 w 152"/>
                <a:gd name="T45" fmla="*/ 18 h 154"/>
                <a:gd name="T46" fmla="*/ 66 w 152"/>
                <a:gd name="T47" fmla="*/ 18 h 154"/>
                <a:gd name="T48" fmla="*/ 52 w 152"/>
                <a:gd name="T49" fmla="*/ 18 h 154"/>
                <a:gd name="T50" fmla="*/ 40 w 152"/>
                <a:gd name="T51" fmla="*/ 24 h 154"/>
                <a:gd name="T52" fmla="*/ 26 w 152"/>
                <a:gd name="T53" fmla="*/ 30 h 154"/>
                <a:gd name="T54" fmla="*/ 16 w 152"/>
                <a:gd name="T55" fmla="*/ 40 h 154"/>
                <a:gd name="T56" fmla="*/ 16 w 152"/>
                <a:gd name="T57" fmla="*/ 40 h 154"/>
                <a:gd name="T58" fmla="*/ 14 w 152"/>
                <a:gd name="T59" fmla="*/ 42 h 154"/>
                <a:gd name="T60" fmla="*/ 10 w 152"/>
                <a:gd name="T61" fmla="*/ 44 h 154"/>
                <a:gd name="T62" fmla="*/ 6 w 152"/>
                <a:gd name="T63" fmla="*/ 44 h 154"/>
                <a:gd name="T64" fmla="*/ 4 w 152"/>
                <a:gd name="T65" fmla="*/ 42 h 154"/>
                <a:gd name="T66" fmla="*/ 4 w 152"/>
                <a:gd name="T67" fmla="*/ 42 h 154"/>
                <a:gd name="T68" fmla="*/ 2 w 152"/>
                <a:gd name="T69" fmla="*/ 38 h 154"/>
                <a:gd name="T70" fmla="*/ 0 w 152"/>
                <a:gd name="T71" fmla="*/ 36 h 154"/>
                <a:gd name="T72" fmla="*/ 2 w 152"/>
                <a:gd name="T73" fmla="*/ 32 h 154"/>
                <a:gd name="T74" fmla="*/ 2 w 152"/>
                <a:gd name="T75" fmla="*/ 28 h 154"/>
                <a:gd name="T76" fmla="*/ 2 w 152"/>
                <a:gd name="T77" fmla="*/ 28 h 154"/>
                <a:gd name="T78" fmla="*/ 16 w 152"/>
                <a:gd name="T79" fmla="*/ 16 h 154"/>
                <a:gd name="T80" fmla="*/ 32 w 152"/>
                <a:gd name="T81" fmla="*/ 8 h 154"/>
                <a:gd name="T82" fmla="*/ 48 w 152"/>
                <a:gd name="T83" fmla="*/ 2 h 154"/>
                <a:gd name="T84" fmla="*/ 66 w 152"/>
                <a:gd name="T85" fmla="*/ 0 h 154"/>
                <a:gd name="T86" fmla="*/ 66 w 152"/>
                <a:gd name="T87" fmla="*/ 0 h 154"/>
                <a:gd name="T88" fmla="*/ 84 w 152"/>
                <a:gd name="T89" fmla="*/ 2 h 154"/>
                <a:gd name="T90" fmla="*/ 100 w 152"/>
                <a:gd name="T91" fmla="*/ 6 h 154"/>
                <a:gd name="T92" fmla="*/ 114 w 152"/>
                <a:gd name="T93" fmla="*/ 14 h 154"/>
                <a:gd name="T94" fmla="*/ 126 w 152"/>
                <a:gd name="T95" fmla="*/ 24 h 154"/>
                <a:gd name="T96" fmla="*/ 138 w 152"/>
                <a:gd name="T97" fmla="*/ 36 h 154"/>
                <a:gd name="T98" fmla="*/ 146 w 152"/>
                <a:gd name="T99" fmla="*/ 52 h 154"/>
                <a:gd name="T100" fmla="*/ 150 w 152"/>
                <a:gd name="T101" fmla="*/ 68 h 154"/>
                <a:gd name="T102" fmla="*/ 152 w 152"/>
                <a:gd name="T103" fmla="*/ 84 h 154"/>
                <a:gd name="T104" fmla="*/ 152 w 152"/>
                <a:gd name="T105" fmla="*/ 84 h 154"/>
                <a:gd name="T106" fmla="*/ 150 w 152"/>
                <a:gd name="T107" fmla="*/ 102 h 154"/>
                <a:gd name="T108" fmla="*/ 142 w 152"/>
                <a:gd name="T109" fmla="*/ 120 h 154"/>
                <a:gd name="T110" fmla="*/ 132 w 152"/>
                <a:gd name="T111" fmla="*/ 138 h 154"/>
                <a:gd name="T112" fmla="*/ 116 w 152"/>
                <a:gd name="T113" fmla="*/ 152 h 154"/>
                <a:gd name="T114" fmla="*/ 116 w 152"/>
                <a:gd name="T115" fmla="*/ 152 h 154"/>
                <a:gd name="T116" fmla="*/ 110 w 152"/>
                <a:gd name="T117" fmla="*/ 154 h 154"/>
                <a:gd name="T118" fmla="*/ 110 w 152"/>
                <a:gd name="T11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" h="154">
                  <a:moveTo>
                    <a:pt x="110" y="154"/>
                  </a:moveTo>
                  <a:lnTo>
                    <a:pt x="110" y="154"/>
                  </a:lnTo>
                  <a:lnTo>
                    <a:pt x="108" y="154"/>
                  </a:lnTo>
                  <a:lnTo>
                    <a:pt x="104" y="152"/>
                  </a:lnTo>
                  <a:lnTo>
                    <a:pt x="104" y="152"/>
                  </a:lnTo>
                  <a:lnTo>
                    <a:pt x="102" y="148"/>
                  </a:lnTo>
                  <a:lnTo>
                    <a:pt x="102" y="146"/>
                  </a:lnTo>
                  <a:lnTo>
                    <a:pt x="102" y="142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18" y="126"/>
                  </a:lnTo>
                  <a:lnTo>
                    <a:pt x="126" y="112"/>
                  </a:lnTo>
                  <a:lnTo>
                    <a:pt x="132" y="98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2" y="70"/>
                  </a:lnTo>
                  <a:lnTo>
                    <a:pt x="128" y="58"/>
                  </a:lnTo>
                  <a:lnTo>
                    <a:pt x="122" y="46"/>
                  </a:lnTo>
                  <a:lnTo>
                    <a:pt x="114" y="36"/>
                  </a:lnTo>
                  <a:lnTo>
                    <a:pt x="104" y="28"/>
                  </a:lnTo>
                  <a:lnTo>
                    <a:pt x="92" y="22"/>
                  </a:lnTo>
                  <a:lnTo>
                    <a:pt x="80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52" y="18"/>
                  </a:lnTo>
                  <a:lnTo>
                    <a:pt x="40" y="24"/>
                  </a:lnTo>
                  <a:lnTo>
                    <a:pt x="26" y="3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2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16" y="16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2"/>
                  </a:lnTo>
                  <a:lnTo>
                    <a:pt x="100" y="6"/>
                  </a:lnTo>
                  <a:lnTo>
                    <a:pt x="114" y="14"/>
                  </a:lnTo>
                  <a:lnTo>
                    <a:pt x="126" y="24"/>
                  </a:lnTo>
                  <a:lnTo>
                    <a:pt x="138" y="36"/>
                  </a:lnTo>
                  <a:lnTo>
                    <a:pt x="146" y="52"/>
                  </a:lnTo>
                  <a:lnTo>
                    <a:pt x="150" y="68"/>
                  </a:lnTo>
                  <a:lnTo>
                    <a:pt x="152" y="84"/>
                  </a:lnTo>
                  <a:lnTo>
                    <a:pt x="152" y="84"/>
                  </a:lnTo>
                  <a:lnTo>
                    <a:pt x="150" y="102"/>
                  </a:lnTo>
                  <a:lnTo>
                    <a:pt x="142" y="120"/>
                  </a:lnTo>
                  <a:lnTo>
                    <a:pt x="132" y="138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0" y="154"/>
                  </a:lnTo>
                  <a:lnTo>
                    <a:pt x="110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2" name="Freeform 44">
              <a:extLst>
                <a:ext uri="{FF2B5EF4-FFF2-40B4-BE49-F238E27FC236}">
                  <a16:creationId xmlns:a16="http://schemas.microsoft.com/office/drawing/2014/main" id="{180BEC5D-8C49-4152-9AB0-0A6E0E626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713" y="5122863"/>
              <a:ext cx="203200" cy="196850"/>
            </a:xfrm>
            <a:custGeom>
              <a:avLst/>
              <a:gdLst>
                <a:gd name="T0" fmla="*/ 10 w 128"/>
                <a:gd name="T1" fmla="*/ 124 h 124"/>
                <a:gd name="T2" fmla="*/ 10 w 128"/>
                <a:gd name="T3" fmla="*/ 124 h 124"/>
                <a:gd name="T4" fmla="*/ 6 w 128"/>
                <a:gd name="T5" fmla="*/ 124 h 124"/>
                <a:gd name="T6" fmla="*/ 4 w 128"/>
                <a:gd name="T7" fmla="*/ 122 h 124"/>
                <a:gd name="T8" fmla="*/ 4 w 128"/>
                <a:gd name="T9" fmla="*/ 122 h 124"/>
                <a:gd name="T10" fmla="*/ 2 w 128"/>
                <a:gd name="T11" fmla="*/ 120 h 124"/>
                <a:gd name="T12" fmla="*/ 0 w 128"/>
                <a:gd name="T13" fmla="*/ 116 h 124"/>
                <a:gd name="T14" fmla="*/ 2 w 128"/>
                <a:gd name="T15" fmla="*/ 112 h 124"/>
                <a:gd name="T16" fmla="*/ 4 w 128"/>
                <a:gd name="T17" fmla="*/ 110 h 124"/>
                <a:gd name="T18" fmla="*/ 114 w 128"/>
                <a:gd name="T19" fmla="*/ 2 h 124"/>
                <a:gd name="T20" fmla="*/ 114 w 128"/>
                <a:gd name="T21" fmla="*/ 2 h 124"/>
                <a:gd name="T22" fmla="*/ 116 w 128"/>
                <a:gd name="T23" fmla="*/ 0 h 124"/>
                <a:gd name="T24" fmla="*/ 120 w 128"/>
                <a:gd name="T25" fmla="*/ 0 h 124"/>
                <a:gd name="T26" fmla="*/ 124 w 128"/>
                <a:gd name="T27" fmla="*/ 2 h 124"/>
                <a:gd name="T28" fmla="*/ 126 w 128"/>
                <a:gd name="T29" fmla="*/ 4 h 124"/>
                <a:gd name="T30" fmla="*/ 126 w 128"/>
                <a:gd name="T31" fmla="*/ 4 h 124"/>
                <a:gd name="T32" fmla="*/ 128 w 128"/>
                <a:gd name="T33" fmla="*/ 6 h 124"/>
                <a:gd name="T34" fmla="*/ 128 w 128"/>
                <a:gd name="T35" fmla="*/ 10 h 124"/>
                <a:gd name="T36" fmla="*/ 128 w 128"/>
                <a:gd name="T37" fmla="*/ 12 h 124"/>
                <a:gd name="T38" fmla="*/ 126 w 128"/>
                <a:gd name="T39" fmla="*/ 16 h 124"/>
                <a:gd name="T40" fmla="*/ 16 w 128"/>
                <a:gd name="T41" fmla="*/ 122 h 124"/>
                <a:gd name="T42" fmla="*/ 16 w 128"/>
                <a:gd name="T43" fmla="*/ 122 h 124"/>
                <a:gd name="T44" fmla="*/ 12 w 128"/>
                <a:gd name="T45" fmla="*/ 124 h 124"/>
                <a:gd name="T46" fmla="*/ 10 w 128"/>
                <a:gd name="T47" fmla="*/ 124 h 124"/>
                <a:gd name="T48" fmla="*/ 10 w 128"/>
                <a:gd name="T4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4">
                  <a:moveTo>
                    <a:pt x="10" y="124"/>
                  </a:moveTo>
                  <a:lnTo>
                    <a:pt x="10" y="124"/>
                  </a:lnTo>
                  <a:lnTo>
                    <a:pt x="6" y="124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2" y="120"/>
                  </a:lnTo>
                  <a:lnTo>
                    <a:pt x="0" y="116"/>
                  </a:lnTo>
                  <a:lnTo>
                    <a:pt x="2" y="112"/>
                  </a:lnTo>
                  <a:lnTo>
                    <a:pt x="4" y="110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4" y="2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8" y="6"/>
                  </a:lnTo>
                  <a:lnTo>
                    <a:pt x="128" y="10"/>
                  </a:lnTo>
                  <a:lnTo>
                    <a:pt x="128" y="12"/>
                  </a:lnTo>
                  <a:lnTo>
                    <a:pt x="126" y="16"/>
                  </a:lnTo>
                  <a:lnTo>
                    <a:pt x="16" y="122"/>
                  </a:lnTo>
                  <a:lnTo>
                    <a:pt x="16" y="122"/>
                  </a:lnTo>
                  <a:lnTo>
                    <a:pt x="12" y="124"/>
                  </a:lnTo>
                  <a:lnTo>
                    <a:pt x="10" y="124"/>
                  </a:lnTo>
                  <a:lnTo>
                    <a:pt x="10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" name="Freeform 45">
              <a:extLst>
                <a:ext uri="{FF2B5EF4-FFF2-40B4-BE49-F238E27FC236}">
                  <a16:creationId xmlns:a16="http://schemas.microsoft.com/office/drawing/2014/main" id="{86EA02DD-69C4-41F7-8686-E8440DA50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1163" y="4919663"/>
              <a:ext cx="238125" cy="244475"/>
            </a:xfrm>
            <a:custGeom>
              <a:avLst/>
              <a:gdLst>
                <a:gd name="T0" fmla="*/ 40 w 150"/>
                <a:gd name="T1" fmla="*/ 154 h 154"/>
                <a:gd name="T2" fmla="*/ 40 w 150"/>
                <a:gd name="T3" fmla="*/ 154 h 154"/>
                <a:gd name="T4" fmla="*/ 34 w 150"/>
                <a:gd name="T5" fmla="*/ 152 h 154"/>
                <a:gd name="T6" fmla="*/ 34 w 150"/>
                <a:gd name="T7" fmla="*/ 152 h 154"/>
                <a:gd name="T8" fmla="*/ 20 w 150"/>
                <a:gd name="T9" fmla="*/ 138 h 154"/>
                <a:gd name="T10" fmla="*/ 8 w 150"/>
                <a:gd name="T11" fmla="*/ 120 h 154"/>
                <a:gd name="T12" fmla="*/ 2 w 150"/>
                <a:gd name="T13" fmla="*/ 102 h 154"/>
                <a:gd name="T14" fmla="*/ 0 w 150"/>
                <a:gd name="T15" fmla="*/ 84 h 154"/>
                <a:gd name="T16" fmla="*/ 0 w 150"/>
                <a:gd name="T17" fmla="*/ 84 h 154"/>
                <a:gd name="T18" fmla="*/ 2 w 150"/>
                <a:gd name="T19" fmla="*/ 68 h 154"/>
                <a:gd name="T20" fmla="*/ 6 w 150"/>
                <a:gd name="T21" fmla="*/ 52 h 154"/>
                <a:gd name="T22" fmla="*/ 14 w 150"/>
                <a:gd name="T23" fmla="*/ 36 h 154"/>
                <a:gd name="T24" fmla="*/ 24 w 150"/>
                <a:gd name="T25" fmla="*/ 24 h 154"/>
                <a:gd name="T26" fmla="*/ 36 w 150"/>
                <a:gd name="T27" fmla="*/ 14 h 154"/>
                <a:gd name="T28" fmla="*/ 52 w 150"/>
                <a:gd name="T29" fmla="*/ 6 h 154"/>
                <a:gd name="T30" fmla="*/ 68 w 150"/>
                <a:gd name="T31" fmla="*/ 2 h 154"/>
                <a:gd name="T32" fmla="*/ 84 w 150"/>
                <a:gd name="T33" fmla="*/ 0 h 154"/>
                <a:gd name="T34" fmla="*/ 84 w 150"/>
                <a:gd name="T35" fmla="*/ 0 h 154"/>
                <a:gd name="T36" fmla="*/ 102 w 150"/>
                <a:gd name="T37" fmla="*/ 2 h 154"/>
                <a:gd name="T38" fmla="*/ 120 w 150"/>
                <a:gd name="T39" fmla="*/ 8 h 154"/>
                <a:gd name="T40" fmla="*/ 136 w 150"/>
                <a:gd name="T41" fmla="*/ 16 h 154"/>
                <a:gd name="T42" fmla="*/ 148 w 150"/>
                <a:gd name="T43" fmla="*/ 28 h 154"/>
                <a:gd name="T44" fmla="*/ 148 w 150"/>
                <a:gd name="T45" fmla="*/ 28 h 154"/>
                <a:gd name="T46" fmla="*/ 150 w 150"/>
                <a:gd name="T47" fmla="*/ 32 h 154"/>
                <a:gd name="T48" fmla="*/ 150 w 150"/>
                <a:gd name="T49" fmla="*/ 36 h 154"/>
                <a:gd name="T50" fmla="*/ 150 w 150"/>
                <a:gd name="T51" fmla="*/ 38 h 154"/>
                <a:gd name="T52" fmla="*/ 148 w 150"/>
                <a:gd name="T53" fmla="*/ 42 h 154"/>
                <a:gd name="T54" fmla="*/ 148 w 150"/>
                <a:gd name="T55" fmla="*/ 42 h 154"/>
                <a:gd name="T56" fmla="*/ 144 w 150"/>
                <a:gd name="T57" fmla="*/ 44 h 154"/>
                <a:gd name="T58" fmla="*/ 140 w 150"/>
                <a:gd name="T59" fmla="*/ 44 h 154"/>
                <a:gd name="T60" fmla="*/ 138 w 150"/>
                <a:gd name="T61" fmla="*/ 42 h 154"/>
                <a:gd name="T62" fmla="*/ 134 w 150"/>
                <a:gd name="T63" fmla="*/ 40 h 154"/>
                <a:gd name="T64" fmla="*/ 134 w 150"/>
                <a:gd name="T65" fmla="*/ 40 h 154"/>
                <a:gd name="T66" fmla="*/ 124 w 150"/>
                <a:gd name="T67" fmla="*/ 30 h 154"/>
                <a:gd name="T68" fmla="*/ 112 w 150"/>
                <a:gd name="T69" fmla="*/ 24 h 154"/>
                <a:gd name="T70" fmla="*/ 98 w 150"/>
                <a:gd name="T71" fmla="*/ 18 h 154"/>
                <a:gd name="T72" fmla="*/ 84 w 150"/>
                <a:gd name="T73" fmla="*/ 18 h 154"/>
                <a:gd name="T74" fmla="*/ 84 w 150"/>
                <a:gd name="T75" fmla="*/ 18 h 154"/>
                <a:gd name="T76" fmla="*/ 70 w 150"/>
                <a:gd name="T77" fmla="*/ 18 h 154"/>
                <a:gd name="T78" fmla="*/ 58 w 150"/>
                <a:gd name="T79" fmla="*/ 22 h 154"/>
                <a:gd name="T80" fmla="*/ 46 w 150"/>
                <a:gd name="T81" fmla="*/ 28 h 154"/>
                <a:gd name="T82" fmla="*/ 38 w 150"/>
                <a:gd name="T83" fmla="*/ 36 h 154"/>
                <a:gd name="T84" fmla="*/ 28 w 150"/>
                <a:gd name="T85" fmla="*/ 46 h 154"/>
                <a:gd name="T86" fmla="*/ 22 w 150"/>
                <a:gd name="T87" fmla="*/ 58 h 154"/>
                <a:gd name="T88" fmla="*/ 18 w 150"/>
                <a:gd name="T89" fmla="*/ 70 h 154"/>
                <a:gd name="T90" fmla="*/ 18 w 150"/>
                <a:gd name="T91" fmla="*/ 84 h 154"/>
                <a:gd name="T92" fmla="*/ 18 w 150"/>
                <a:gd name="T93" fmla="*/ 84 h 154"/>
                <a:gd name="T94" fmla="*/ 20 w 150"/>
                <a:gd name="T95" fmla="*/ 98 h 154"/>
                <a:gd name="T96" fmla="*/ 24 w 150"/>
                <a:gd name="T97" fmla="*/ 112 h 154"/>
                <a:gd name="T98" fmla="*/ 34 w 150"/>
                <a:gd name="T99" fmla="*/ 126 h 154"/>
                <a:gd name="T100" fmla="*/ 46 w 150"/>
                <a:gd name="T101" fmla="*/ 140 h 154"/>
                <a:gd name="T102" fmla="*/ 46 w 150"/>
                <a:gd name="T103" fmla="*/ 140 h 154"/>
                <a:gd name="T104" fmla="*/ 48 w 150"/>
                <a:gd name="T105" fmla="*/ 142 h 154"/>
                <a:gd name="T106" fmla="*/ 50 w 150"/>
                <a:gd name="T107" fmla="*/ 146 h 154"/>
                <a:gd name="T108" fmla="*/ 48 w 150"/>
                <a:gd name="T109" fmla="*/ 148 h 154"/>
                <a:gd name="T110" fmla="*/ 48 w 150"/>
                <a:gd name="T111" fmla="*/ 152 h 154"/>
                <a:gd name="T112" fmla="*/ 48 w 150"/>
                <a:gd name="T113" fmla="*/ 152 h 154"/>
                <a:gd name="T114" fmla="*/ 44 w 150"/>
                <a:gd name="T115" fmla="*/ 154 h 154"/>
                <a:gd name="T116" fmla="*/ 40 w 150"/>
                <a:gd name="T117" fmla="*/ 154 h 154"/>
                <a:gd name="T118" fmla="*/ 40 w 150"/>
                <a:gd name="T11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0" h="154">
                  <a:moveTo>
                    <a:pt x="40" y="154"/>
                  </a:moveTo>
                  <a:lnTo>
                    <a:pt x="40" y="154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20" y="138"/>
                  </a:lnTo>
                  <a:lnTo>
                    <a:pt x="8" y="120"/>
                  </a:lnTo>
                  <a:lnTo>
                    <a:pt x="2" y="10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68"/>
                  </a:lnTo>
                  <a:lnTo>
                    <a:pt x="6" y="52"/>
                  </a:lnTo>
                  <a:lnTo>
                    <a:pt x="14" y="36"/>
                  </a:lnTo>
                  <a:lnTo>
                    <a:pt x="24" y="24"/>
                  </a:lnTo>
                  <a:lnTo>
                    <a:pt x="36" y="14"/>
                  </a:lnTo>
                  <a:lnTo>
                    <a:pt x="52" y="6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02" y="2"/>
                  </a:lnTo>
                  <a:lnTo>
                    <a:pt x="120" y="8"/>
                  </a:lnTo>
                  <a:lnTo>
                    <a:pt x="136" y="16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50" y="32"/>
                  </a:lnTo>
                  <a:lnTo>
                    <a:pt x="150" y="36"/>
                  </a:lnTo>
                  <a:lnTo>
                    <a:pt x="150" y="38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4" y="44"/>
                  </a:lnTo>
                  <a:lnTo>
                    <a:pt x="140" y="44"/>
                  </a:lnTo>
                  <a:lnTo>
                    <a:pt x="138" y="42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24" y="30"/>
                  </a:lnTo>
                  <a:lnTo>
                    <a:pt x="112" y="24"/>
                  </a:lnTo>
                  <a:lnTo>
                    <a:pt x="98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70" y="18"/>
                  </a:lnTo>
                  <a:lnTo>
                    <a:pt x="58" y="22"/>
                  </a:lnTo>
                  <a:lnTo>
                    <a:pt x="46" y="28"/>
                  </a:lnTo>
                  <a:lnTo>
                    <a:pt x="38" y="36"/>
                  </a:lnTo>
                  <a:lnTo>
                    <a:pt x="28" y="46"/>
                  </a:lnTo>
                  <a:lnTo>
                    <a:pt x="22" y="58"/>
                  </a:lnTo>
                  <a:lnTo>
                    <a:pt x="18" y="70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20" y="98"/>
                  </a:lnTo>
                  <a:lnTo>
                    <a:pt x="24" y="112"/>
                  </a:lnTo>
                  <a:lnTo>
                    <a:pt x="34" y="126"/>
                  </a:lnTo>
                  <a:lnTo>
                    <a:pt x="46" y="140"/>
                  </a:lnTo>
                  <a:lnTo>
                    <a:pt x="46" y="140"/>
                  </a:lnTo>
                  <a:lnTo>
                    <a:pt x="48" y="142"/>
                  </a:lnTo>
                  <a:lnTo>
                    <a:pt x="50" y="146"/>
                  </a:lnTo>
                  <a:lnTo>
                    <a:pt x="48" y="148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4" y="154"/>
                  </a:lnTo>
                  <a:lnTo>
                    <a:pt x="40" y="154"/>
                  </a:lnTo>
                  <a:lnTo>
                    <a:pt x="40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" name="Freeform 46">
              <a:extLst>
                <a:ext uri="{FF2B5EF4-FFF2-40B4-BE49-F238E27FC236}">
                  <a16:creationId xmlns:a16="http://schemas.microsoft.com/office/drawing/2014/main" id="{41FD49BB-D2F7-4E39-8D4A-056372575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088" y="5122863"/>
              <a:ext cx="203200" cy="196850"/>
            </a:xfrm>
            <a:custGeom>
              <a:avLst/>
              <a:gdLst>
                <a:gd name="T0" fmla="*/ 120 w 128"/>
                <a:gd name="T1" fmla="*/ 124 h 124"/>
                <a:gd name="T2" fmla="*/ 120 w 128"/>
                <a:gd name="T3" fmla="*/ 124 h 124"/>
                <a:gd name="T4" fmla="*/ 116 w 128"/>
                <a:gd name="T5" fmla="*/ 124 h 124"/>
                <a:gd name="T6" fmla="*/ 114 w 128"/>
                <a:gd name="T7" fmla="*/ 122 h 124"/>
                <a:gd name="T8" fmla="*/ 4 w 128"/>
                <a:gd name="T9" fmla="*/ 16 h 124"/>
                <a:gd name="T10" fmla="*/ 4 w 128"/>
                <a:gd name="T11" fmla="*/ 16 h 124"/>
                <a:gd name="T12" fmla="*/ 2 w 128"/>
                <a:gd name="T13" fmla="*/ 12 h 124"/>
                <a:gd name="T14" fmla="*/ 0 w 128"/>
                <a:gd name="T15" fmla="*/ 10 h 124"/>
                <a:gd name="T16" fmla="*/ 2 w 128"/>
                <a:gd name="T17" fmla="*/ 6 h 124"/>
                <a:gd name="T18" fmla="*/ 4 w 128"/>
                <a:gd name="T19" fmla="*/ 4 h 124"/>
                <a:gd name="T20" fmla="*/ 4 w 128"/>
                <a:gd name="T21" fmla="*/ 4 h 124"/>
                <a:gd name="T22" fmla="*/ 6 w 128"/>
                <a:gd name="T23" fmla="*/ 2 h 124"/>
                <a:gd name="T24" fmla="*/ 10 w 128"/>
                <a:gd name="T25" fmla="*/ 0 h 124"/>
                <a:gd name="T26" fmla="*/ 12 w 128"/>
                <a:gd name="T27" fmla="*/ 0 h 124"/>
                <a:gd name="T28" fmla="*/ 16 w 128"/>
                <a:gd name="T29" fmla="*/ 2 h 124"/>
                <a:gd name="T30" fmla="*/ 126 w 128"/>
                <a:gd name="T31" fmla="*/ 110 h 124"/>
                <a:gd name="T32" fmla="*/ 126 w 128"/>
                <a:gd name="T33" fmla="*/ 110 h 124"/>
                <a:gd name="T34" fmla="*/ 128 w 128"/>
                <a:gd name="T35" fmla="*/ 112 h 124"/>
                <a:gd name="T36" fmla="*/ 128 w 128"/>
                <a:gd name="T37" fmla="*/ 116 h 124"/>
                <a:gd name="T38" fmla="*/ 128 w 128"/>
                <a:gd name="T39" fmla="*/ 120 h 124"/>
                <a:gd name="T40" fmla="*/ 126 w 128"/>
                <a:gd name="T41" fmla="*/ 122 h 124"/>
                <a:gd name="T42" fmla="*/ 126 w 128"/>
                <a:gd name="T43" fmla="*/ 122 h 124"/>
                <a:gd name="T44" fmla="*/ 124 w 128"/>
                <a:gd name="T45" fmla="*/ 124 h 124"/>
                <a:gd name="T46" fmla="*/ 120 w 128"/>
                <a:gd name="T47" fmla="*/ 124 h 124"/>
                <a:gd name="T48" fmla="*/ 120 w 128"/>
                <a:gd name="T4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4">
                  <a:moveTo>
                    <a:pt x="120" y="124"/>
                  </a:moveTo>
                  <a:lnTo>
                    <a:pt x="120" y="124"/>
                  </a:lnTo>
                  <a:lnTo>
                    <a:pt x="116" y="124"/>
                  </a:lnTo>
                  <a:lnTo>
                    <a:pt x="114" y="12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26" y="110"/>
                  </a:lnTo>
                  <a:lnTo>
                    <a:pt x="126" y="110"/>
                  </a:lnTo>
                  <a:lnTo>
                    <a:pt x="128" y="112"/>
                  </a:lnTo>
                  <a:lnTo>
                    <a:pt x="128" y="116"/>
                  </a:lnTo>
                  <a:lnTo>
                    <a:pt x="128" y="120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4" y="124"/>
                  </a:lnTo>
                  <a:lnTo>
                    <a:pt x="120" y="124"/>
                  </a:lnTo>
                  <a:lnTo>
                    <a:pt x="120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5" name="Freeform 47">
              <a:extLst>
                <a:ext uri="{FF2B5EF4-FFF2-40B4-BE49-F238E27FC236}">
                  <a16:creationId xmlns:a16="http://schemas.microsoft.com/office/drawing/2014/main" id="{CA587B3C-028B-49C7-A2E9-6FA45BA42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5438" y="4887913"/>
              <a:ext cx="76200" cy="60325"/>
            </a:xfrm>
            <a:custGeom>
              <a:avLst/>
              <a:gdLst>
                <a:gd name="T0" fmla="*/ 38 w 48"/>
                <a:gd name="T1" fmla="*/ 38 h 38"/>
                <a:gd name="T2" fmla="*/ 38 w 48"/>
                <a:gd name="T3" fmla="*/ 38 h 38"/>
                <a:gd name="T4" fmla="*/ 34 w 48"/>
                <a:gd name="T5" fmla="*/ 36 h 38"/>
                <a:gd name="T6" fmla="*/ 4 w 48"/>
                <a:gd name="T7" fmla="*/ 16 h 38"/>
                <a:gd name="T8" fmla="*/ 4 w 48"/>
                <a:gd name="T9" fmla="*/ 16 h 38"/>
                <a:gd name="T10" fmla="*/ 2 w 48"/>
                <a:gd name="T11" fmla="*/ 14 h 38"/>
                <a:gd name="T12" fmla="*/ 0 w 48"/>
                <a:gd name="T13" fmla="*/ 10 h 38"/>
                <a:gd name="T14" fmla="*/ 0 w 48"/>
                <a:gd name="T15" fmla="*/ 6 h 38"/>
                <a:gd name="T16" fmla="*/ 2 w 48"/>
                <a:gd name="T17" fmla="*/ 4 h 38"/>
                <a:gd name="T18" fmla="*/ 2 w 48"/>
                <a:gd name="T19" fmla="*/ 4 h 38"/>
                <a:gd name="T20" fmla="*/ 4 w 48"/>
                <a:gd name="T21" fmla="*/ 2 h 38"/>
                <a:gd name="T22" fmla="*/ 8 w 48"/>
                <a:gd name="T23" fmla="*/ 0 h 38"/>
                <a:gd name="T24" fmla="*/ 10 w 48"/>
                <a:gd name="T25" fmla="*/ 0 h 38"/>
                <a:gd name="T26" fmla="*/ 14 w 48"/>
                <a:gd name="T27" fmla="*/ 2 h 38"/>
                <a:gd name="T28" fmla="*/ 44 w 48"/>
                <a:gd name="T29" fmla="*/ 20 h 38"/>
                <a:gd name="T30" fmla="*/ 44 w 48"/>
                <a:gd name="T31" fmla="*/ 20 h 38"/>
                <a:gd name="T32" fmla="*/ 46 w 48"/>
                <a:gd name="T33" fmla="*/ 24 h 38"/>
                <a:gd name="T34" fmla="*/ 48 w 48"/>
                <a:gd name="T35" fmla="*/ 26 h 38"/>
                <a:gd name="T36" fmla="*/ 48 w 48"/>
                <a:gd name="T37" fmla="*/ 30 h 38"/>
                <a:gd name="T38" fmla="*/ 46 w 48"/>
                <a:gd name="T39" fmla="*/ 34 h 38"/>
                <a:gd name="T40" fmla="*/ 46 w 48"/>
                <a:gd name="T41" fmla="*/ 34 h 38"/>
                <a:gd name="T42" fmla="*/ 42 w 48"/>
                <a:gd name="T43" fmla="*/ 36 h 38"/>
                <a:gd name="T44" fmla="*/ 38 w 48"/>
                <a:gd name="T45" fmla="*/ 38 h 38"/>
                <a:gd name="T46" fmla="*/ 38 w 48"/>
                <a:gd name="T4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38">
                  <a:moveTo>
                    <a:pt x="38" y="38"/>
                  </a:moveTo>
                  <a:lnTo>
                    <a:pt x="38" y="38"/>
                  </a:lnTo>
                  <a:lnTo>
                    <a:pt x="34" y="3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2" y="36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6" name="Freeform 48">
              <a:extLst>
                <a:ext uri="{FF2B5EF4-FFF2-40B4-BE49-F238E27FC236}">
                  <a16:creationId xmlns:a16="http://schemas.microsoft.com/office/drawing/2014/main" id="{11444632-B160-4DB8-A96D-B0187D185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8" y="4760913"/>
              <a:ext cx="63500" cy="73025"/>
            </a:xfrm>
            <a:custGeom>
              <a:avLst/>
              <a:gdLst>
                <a:gd name="T0" fmla="*/ 30 w 40"/>
                <a:gd name="T1" fmla="*/ 46 h 46"/>
                <a:gd name="T2" fmla="*/ 30 w 40"/>
                <a:gd name="T3" fmla="*/ 46 h 46"/>
                <a:gd name="T4" fmla="*/ 26 w 40"/>
                <a:gd name="T5" fmla="*/ 46 h 46"/>
                <a:gd name="T6" fmla="*/ 24 w 40"/>
                <a:gd name="T7" fmla="*/ 44 h 46"/>
                <a:gd name="T8" fmla="*/ 2 w 40"/>
                <a:gd name="T9" fmla="*/ 16 h 46"/>
                <a:gd name="T10" fmla="*/ 2 w 40"/>
                <a:gd name="T11" fmla="*/ 16 h 46"/>
                <a:gd name="T12" fmla="*/ 0 w 40"/>
                <a:gd name="T13" fmla="*/ 12 h 46"/>
                <a:gd name="T14" fmla="*/ 0 w 40"/>
                <a:gd name="T15" fmla="*/ 8 h 46"/>
                <a:gd name="T16" fmla="*/ 0 w 40"/>
                <a:gd name="T17" fmla="*/ 6 h 46"/>
                <a:gd name="T18" fmla="*/ 2 w 40"/>
                <a:gd name="T19" fmla="*/ 2 h 46"/>
                <a:gd name="T20" fmla="*/ 2 w 40"/>
                <a:gd name="T21" fmla="*/ 2 h 46"/>
                <a:gd name="T22" fmla="*/ 6 w 40"/>
                <a:gd name="T23" fmla="*/ 0 h 46"/>
                <a:gd name="T24" fmla="*/ 10 w 40"/>
                <a:gd name="T25" fmla="*/ 0 h 46"/>
                <a:gd name="T26" fmla="*/ 12 w 40"/>
                <a:gd name="T27" fmla="*/ 2 h 46"/>
                <a:gd name="T28" fmla="*/ 16 w 40"/>
                <a:gd name="T29" fmla="*/ 4 h 46"/>
                <a:gd name="T30" fmla="*/ 38 w 40"/>
                <a:gd name="T31" fmla="*/ 32 h 46"/>
                <a:gd name="T32" fmla="*/ 38 w 40"/>
                <a:gd name="T33" fmla="*/ 32 h 46"/>
                <a:gd name="T34" fmla="*/ 40 w 40"/>
                <a:gd name="T35" fmla="*/ 36 h 46"/>
                <a:gd name="T36" fmla="*/ 40 w 40"/>
                <a:gd name="T37" fmla="*/ 38 h 46"/>
                <a:gd name="T38" fmla="*/ 38 w 40"/>
                <a:gd name="T39" fmla="*/ 42 h 46"/>
                <a:gd name="T40" fmla="*/ 36 w 40"/>
                <a:gd name="T41" fmla="*/ 44 h 46"/>
                <a:gd name="T42" fmla="*/ 36 w 40"/>
                <a:gd name="T43" fmla="*/ 44 h 46"/>
                <a:gd name="T44" fmla="*/ 30 w 40"/>
                <a:gd name="T45" fmla="*/ 46 h 46"/>
                <a:gd name="T46" fmla="*/ 30 w 40"/>
                <a:gd name="T4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46">
                  <a:moveTo>
                    <a:pt x="30" y="46"/>
                  </a:moveTo>
                  <a:lnTo>
                    <a:pt x="30" y="46"/>
                  </a:lnTo>
                  <a:lnTo>
                    <a:pt x="26" y="46"/>
                  </a:lnTo>
                  <a:lnTo>
                    <a:pt x="24" y="4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0" y="46"/>
                  </a:lnTo>
                  <a:lnTo>
                    <a:pt x="3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7" name="Freeform 49">
              <a:extLst>
                <a:ext uri="{FF2B5EF4-FFF2-40B4-BE49-F238E27FC236}">
                  <a16:creationId xmlns:a16="http://schemas.microsoft.com/office/drawing/2014/main" id="{3A99DEDE-3EEB-440B-B8A9-F6FA2ACB1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713" y="4713288"/>
              <a:ext cx="28575" cy="85725"/>
            </a:xfrm>
            <a:custGeom>
              <a:avLst/>
              <a:gdLst>
                <a:gd name="T0" fmla="*/ 10 w 18"/>
                <a:gd name="T1" fmla="*/ 54 h 54"/>
                <a:gd name="T2" fmla="*/ 10 w 18"/>
                <a:gd name="T3" fmla="*/ 54 h 54"/>
                <a:gd name="T4" fmla="*/ 6 w 18"/>
                <a:gd name="T5" fmla="*/ 52 h 54"/>
                <a:gd name="T6" fmla="*/ 4 w 18"/>
                <a:gd name="T7" fmla="*/ 50 h 54"/>
                <a:gd name="T8" fmla="*/ 2 w 18"/>
                <a:gd name="T9" fmla="*/ 48 h 54"/>
                <a:gd name="T10" fmla="*/ 0 w 18"/>
                <a:gd name="T11" fmla="*/ 44 h 54"/>
                <a:gd name="T12" fmla="*/ 0 w 18"/>
                <a:gd name="T13" fmla="*/ 8 h 54"/>
                <a:gd name="T14" fmla="*/ 0 w 18"/>
                <a:gd name="T15" fmla="*/ 8 h 54"/>
                <a:gd name="T16" fmla="*/ 2 w 18"/>
                <a:gd name="T17" fmla="*/ 6 h 54"/>
                <a:gd name="T18" fmla="*/ 4 w 18"/>
                <a:gd name="T19" fmla="*/ 2 h 54"/>
                <a:gd name="T20" fmla="*/ 6 w 18"/>
                <a:gd name="T21" fmla="*/ 0 h 54"/>
                <a:gd name="T22" fmla="*/ 10 w 18"/>
                <a:gd name="T23" fmla="*/ 0 h 54"/>
                <a:gd name="T24" fmla="*/ 10 w 18"/>
                <a:gd name="T25" fmla="*/ 0 h 54"/>
                <a:gd name="T26" fmla="*/ 10 w 18"/>
                <a:gd name="T27" fmla="*/ 0 h 54"/>
                <a:gd name="T28" fmla="*/ 10 w 18"/>
                <a:gd name="T29" fmla="*/ 0 h 54"/>
                <a:gd name="T30" fmla="*/ 12 w 18"/>
                <a:gd name="T31" fmla="*/ 0 h 54"/>
                <a:gd name="T32" fmla="*/ 16 w 18"/>
                <a:gd name="T33" fmla="*/ 2 h 54"/>
                <a:gd name="T34" fmla="*/ 18 w 18"/>
                <a:gd name="T35" fmla="*/ 6 h 54"/>
                <a:gd name="T36" fmla="*/ 18 w 18"/>
                <a:gd name="T37" fmla="*/ 8 h 54"/>
                <a:gd name="T38" fmla="*/ 18 w 18"/>
                <a:gd name="T39" fmla="*/ 44 h 54"/>
                <a:gd name="T40" fmla="*/ 18 w 18"/>
                <a:gd name="T41" fmla="*/ 44 h 54"/>
                <a:gd name="T42" fmla="*/ 18 w 18"/>
                <a:gd name="T43" fmla="*/ 48 h 54"/>
                <a:gd name="T44" fmla="*/ 16 w 18"/>
                <a:gd name="T45" fmla="*/ 50 h 54"/>
                <a:gd name="T46" fmla="*/ 14 w 18"/>
                <a:gd name="T47" fmla="*/ 52 h 54"/>
                <a:gd name="T48" fmla="*/ 10 w 18"/>
                <a:gd name="T49" fmla="*/ 54 h 54"/>
                <a:gd name="T50" fmla="*/ 10 w 18"/>
                <a:gd name="T51" fmla="*/ 54 h 54"/>
                <a:gd name="T52" fmla="*/ 10 w 18"/>
                <a:gd name="T53" fmla="*/ 54 h 54"/>
                <a:gd name="T54" fmla="*/ 10 w 18"/>
                <a:gd name="T5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54">
                  <a:moveTo>
                    <a:pt x="10" y="54"/>
                  </a:moveTo>
                  <a:lnTo>
                    <a:pt x="10" y="54"/>
                  </a:lnTo>
                  <a:lnTo>
                    <a:pt x="6" y="52"/>
                  </a:lnTo>
                  <a:lnTo>
                    <a:pt x="4" y="50"/>
                  </a:lnTo>
                  <a:lnTo>
                    <a:pt x="2" y="48"/>
                  </a:lnTo>
                  <a:lnTo>
                    <a:pt x="0" y="4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D6E9C22C-9EF6-4D54-871E-BC9C1ADC3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238" y="4760913"/>
              <a:ext cx="63500" cy="73025"/>
            </a:xfrm>
            <a:custGeom>
              <a:avLst/>
              <a:gdLst>
                <a:gd name="T0" fmla="*/ 8 w 40"/>
                <a:gd name="T1" fmla="*/ 46 h 46"/>
                <a:gd name="T2" fmla="*/ 8 w 40"/>
                <a:gd name="T3" fmla="*/ 46 h 46"/>
                <a:gd name="T4" fmla="*/ 2 w 40"/>
                <a:gd name="T5" fmla="*/ 44 h 46"/>
                <a:gd name="T6" fmla="*/ 2 w 40"/>
                <a:gd name="T7" fmla="*/ 44 h 46"/>
                <a:gd name="T8" fmla="*/ 0 w 40"/>
                <a:gd name="T9" fmla="*/ 42 h 46"/>
                <a:gd name="T10" fmla="*/ 0 w 40"/>
                <a:gd name="T11" fmla="*/ 38 h 46"/>
                <a:gd name="T12" fmla="*/ 0 w 40"/>
                <a:gd name="T13" fmla="*/ 36 h 46"/>
                <a:gd name="T14" fmla="*/ 2 w 40"/>
                <a:gd name="T15" fmla="*/ 32 h 46"/>
                <a:gd name="T16" fmla="*/ 24 w 40"/>
                <a:gd name="T17" fmla="*/ 4 h 46"/>
                <a:gd name="T18" fmla="*/ 24 w 40"/>
                <a:gd name="T19" fmla="*/ 4 h 46"/>
                <a:gd name="T20" fmla="*/ 26 w 40"/>
                <a:gd name="T21" fmla="*/ 2 h 46"/>
                <a:gd name="T22" fmla="*/ 30 w 40"/>
                <a:gd name="T23" fmla="*/ 0 h 46"/>
                <a:gd name="T24" fmla="*/ 32 w 40"/>
                <a:gd name="T25" fmla="*/ 0 h 46"/>
                <a:gd name="T26" fmla="*/ 36 w 40"/>
                <a:gd name="T27" fmla="*/ 2 h 46"/>
                <a:gd name="T28" fmla="*/ 36 w 40"/>
                <a:gd name="T29" fmla="*/ 2 h 46"/>
                <a:gd name="T30" fmla="*/ 38 w 40"/>
                <a:gd name="T31" fmla="*/ 6 h 46"/>
                <a:gd name="T32" fmla="*/ 40 w 40"/>
                <a:gd name="T33" fmla="*/ 8 h 46"/>
                <a:gd name="T34" fmla="*/ 38 w 40"/>
                <a:gd name="T35" fmla="*/ 12 h 46"/>
                <a:gd name="T36" fmla="*/ 38 w 40"/>
                <a:gd name="T37" fmla="*/ 16 h 46"/>
                <a:gd name="T38" fmla="*/ 16 w 40"/>
                <a:gd name="T39" fmla="*/ 44 h 46"/>
                <a:gd name="T40" fmla="*/ 16 w 40"/>
                <a:gd name="T41" fmla="*/ 44 h 46"/>
                <a:gd name="T42" fmla="*/ 12 w 40"/>
                <a:gd name="T43" fmla="*/ 46 h 46"/>
                <a:gd name="T44" fmla="*/ 8 w 40"/>
                <a:gd name="T45" fmla="*/ 46 h 46"/>
                <a:gd name="T46" fmla="*/ 8 w 40"/>
                <a:gd name="T4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46">
                  <a:moveTo>
                    <a:pt x="8" y="46"/>
                  </a:moveTo>
                  <a:lnTo>
                    <a:pt x="8" y="46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93D48E87-1A76-4B36-96DB-73EC444C3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1538" y="4887913"/>
              <a:ext cx="76200" cy="60325"/>
            </a:xfrm>
            <a:custGeom>
              <a:avLst/>
              <a:gdLst>
                <a:gd name="T0" fmla="*/ 8 w 48"/>
                <a:gd name="T1" fmla="*/ 38 h 38"/>
                <a:gd name="T2" fmla="*/ 8 w 48"/>
                <a:gd name="T3" fmla="*/ 38 h 38"/>
                <a:gd name="T4" fmla="*/ 4 w 48"/>
                <a:gd name="T5" fmla="*/ 36 h 38"/>
                <a:gd name="T6" fmla="*/ 2 w 48"/>
                <a:gd name="T7" fmla="*/ 34 h 38"/>
                <a:gd name="T8" fmla="*/ 2 w 48"/>
                <a:gd name="T9" fmla="*/ 34 h 38"/>
                <a:gd name="T10" fmla="*/ 0 w 48"/>
                <a:gd name="T11" fmla="*/ 30 h 38"/>
                <a:gd name="T12" fmla="*/ 0 w 48"/>
                <a:gd name="T13" fmla="*/ 26 h 38"/>
                <a:gd name="T14" fmla="*/ 2 w 48"/>
                <a:gd name="T15" fmla="*/ 24 h 38"/>
                <a:gd name="T16" fmla="*/ 4 w 48"/>
                <a:gd name="T17" fmla="*/ 20 h 38"/>
                <a:gd name="T18" fmla="*/ 34 w 48"/>
                <a:gd name="T19" fmla="*/ 2 h 38"/>
                <a:gd name="T20" fmla="*/ 34 w 48"/>
                <a:gd name="T21" fmla="*/ 2 h 38"/>
                <a:gd name="T22" fmla="*/ 36 w 48"/>
                <a:gd name="T23" fmla="*/ 0 h 38"/>
                <a:gd name="T24" fmla="*/ 40 w 48"/>
                <a:gd name="T25" fmla="*/ 0 h 38"/>
                <a:gd name="T26" fmla="*/ 44 w 48"/>
                <a:gd name="T27" fmla="*/ 2 h 38"/>
                <a:gd name="T28" fmla="*/ 46 w 48"/>
                <a:gd name="T29" fmla="*/ 4 h 38"/>
                <a:gd name="T30" fmla="*/ 46 w 48"/>
                <a:gd name="T31" fmla="*/ 4 h 38"/>
                <a:gd name="T32" fmla="*/ 48 w 48"/>
                <a:gd name="T33" fmla="*/ 6 h 38"/>
                <a:gd name="T34" fmla="*/ 46 w 48"/>
                <a:gd name="T35" fmla="*/ 10 h 38"/>
                <a:gd name="T36" fmla="*/ 46 w 48"/>
                <a:gd name="T37" fmla="*/ 14 h 38"/>
                <a:gd name="T38" fmla="*/ 44 w 48"/>
                <a:gd name="T39" fmla="*/ 16 h 38"/>
                <a:gd name="T40" fmla="*/ 14 w 48"/>
                <a:gd name="T41" fmla="*/ 36 h 38"/>
                <a:gd name="T42" fmla="*/ 14 w 48"/>
                <a:gd name="T43" fmla="*/ 36 h 38"/>
                <a:gd name="T44" fmla="*/ 8 w 48"/>
                <a:gd name="T45" fmla="*/ 38 h 38"/>
                <a:gd name="T46" fmla="*/ 8 w 48"/>
                <a:gd name="T4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38">
                  <a:moveTo>
                    <a:pt x="8" y="38"/>
                  </a:moveTo>
                  <a:lnTo>
                    <a:pt x="8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6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8" y="38"/>
                  </a:lnTo>
                  <a:lnTo>
                    <a:pt x="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1" name="Group 75">
            <a:extLst>
              <a:ext uri="{FF2B5EF4-FFF2-40B4-BE49-F238E27FC236}">
                <a16:creationId xmlns:a16="http://schemas.microsoft.com/office/drawing/2014/main" id="{E9FE7DDB-2C69-44C7-851B-F6B9DB6822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6775" y="1698404"/>
            <a:ext cx="439733" cy="437330"/>
            <a:chOff x="4442" y="2985"/>
            <a:chExt cx="732" cy="728"/>
          </a:xfrm>
          <a:solidFill>
            <a:srgbClr val="F6F6FA"/>
          </a:solidFill>
        </p:grpSpPr>
        <p:sp>
          <p:nvSpPr>
            <p:cNvPr id="42" name="Freeform 76">
              <a:extLst>
                <a:ext uri="{FF2B5EF4-FFF2-40B4-BE49-F238E27FC236}">
                  <a16:creationId xmlns:a16="http://schemas.microsoft.com/office/drawing/2014/main" id="{A48E28D0-6197-4B05-A117-AA74DDA2A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2985"/>
              <a:ext cx="146" cy="666"/>
            </a:xfrm>
            <a:custGeom>
              <a:avLst/>
              <a:gdLst>
                <a:gd name="T0" fmla="*/ 18 w 146"/>
                <a:gd name="T1" fmla="*/ 666 h 666"/>
                <a:gd name="T2" fmla="*/ 0 w 146"/>
                <a:gd name="T3" fmla="*/ 666 h 666"/>
                <a:gd name="T4" fmla="*/ 0 w 146"/>
                <a:gd name="T5" fmla="*/ 66 h 666"/>
                <a:gd name="T6" fmla="*/ 0 w 146"/>
                <a:gd name="T7" fmla="*/ 66 h 666"/>
                <a:gd name="T8" fmla="*/ 2 w 146"/>
                <a:gd name="T9" fmla="*/ 52 h 666"/>
                <a:gd name="T10" fmla="*/ 6 w 146"/>
                <a:gd name="T11" fmla="*/ 40 h 666"/>
                <a:gd name="T12" fmla="*/ 14 w 146"/>
                <a:gd name="T13" fmla="*/ 28 h 666"/>
                <a:gd name="T14" fmla="*/ 24 w 146"/>
                <a:gd name="T15" fmla="*/ 18 h 666"/>
                <a:gd name="T16" fmla="*/ 34 w 146"/>
                <a:gd name="T17" fmla="*/ 10 h 666"/>
                <a:gd name="T18" fmla="*/ 46 w 146"/>
                <a:gd name="T19" fmla="*/ 4 h 666"/>
                <a:gd name="T20" fmla="*/ 58 w 146"/>
                <a:gd name="T21" fmla="*/ 0 h 666"/>
                <a:gd name="T22" fmla="*/ 70 w 146"/>
                <a:gd name="T23" fmla="*/ 0 h 666"/>
                <a:gd name="T24" fmla="*/ 70 w 146"/>
                <a:gd name="T25" fmla="*/ 0 h 666"/>
                <a:gd name="T26" fmla="*/ 82 w 146"/>
                <a:gd name="T27" fmla="*/ 0 h 666"/>
                <a:gd name="T28" fmla="*/ 94 w 146"/>
                <a:gd name="T29" fmla="*/ 4 h 666"/>
                <a:gd name="T30" fmla="*/ 108 w 146"/>
                <a:gd name="T31" fmla="*/ 10 h 666"/>
                <a:gd name="T32" fmla="*/ 118 w 146"/>
                <a:gd name="T33" fmla="*/ 18 h 666"/>
                <a:gd name="T34" fmla="*/ 130 w 146"/>
                <a:gd name="T35" fmla="*/ 28 h 666"/>
                <a:gd name="T36" fmla="*/ 138 w 146"/>
                <a:gd name="T37" fmla="*/ 40 h 666"/>
                <a:gd name="T38" fmla="*/ 144 w 146"/>
                <a:gd name="T39" fmla="*/ 52 h 666"/>
                <a:gd name="T40" fmla="*/ 146 w 146"/>
                <a:gd name="T41" fmla="*/ 66 h 666"/>
                <a:gd name="T42" fmla="*/ 146 w 146"/>
                <a:gd name="T43" fmla="*/ 100 h 666"/>
                <a:gd name="T44" fmla="*/ 128 w 146"/>
                <a:gd name="T45" fmla="*/ 100 h 666"/>
                <a:gd name="T46" fmla="*/ 128 w 146"/>
                <a:gd name="T47" fmla="*/ 66 h 666"/>
                <a:gd name="T48" fmla="*/ 128 w 146"/>
                <a:gd name="T49" fmla="*/ 66 h 666"/>
                <a:gd name="T50" fmla="*/ 126 w 146"/>
                <a:gd name="T51" fmla="*/ 56 h 666"/>
                <a:gd name="T52" fmla="*/ 122 w 146"/>
                <a:gd name="T53" fmla="*/ 48 h 666"/>
                <a:gd name="T54" fmla="*/ 116 w 146"/>
                <a:gd name="T55" fmla="*/ 40 h 666"/>
                <a:gd name="T56" fmla="*/ 108 w 146"/>
                <a:gd name="T57" fmla="*/ 32 h 666"/>
                <a:gd name="T58" fmla="*/ 98 w 146"/>
                <a:gd name="T59" fmla="*/ 26 h 666"/>
                <a:gd name="T60" fmla="*/ 88 w 146"/>
                <a:gd name="T61" fmla="*/ 22 h 666"/>
                <a:gd name="T62" fmla="*/ 78 w 146"/>
                <a:gd name="T63" fmla="*/ 18 h 666"/>
                <a:gd name="T64" fmla="*/ 70 w 146"/>
                <a:gd name="T65" fmla="*/ 18 h 666"/>
                <a:gd name="T66" fmla="*/ 70 w 146"/>
                <a:gd name="T67" fmla="*/ 18 h 666"/>
                <a:gd name="T68" fmla="*/ 62 w 146"/>
                <a:gd name="T69" fmla="*/ 18 h 666"/>
                <a:gd name="T70" fmla="*/ 52 w 146"/>
                <a:gd name="T71" fmla="*/ 22 h 666"/>
                <a:gd name="T72" fmla="*/ 44 w 146"/>
                <a:gd name="T73" fmla="*/ 26 h 666"/>
                <a:gd name="T74" fmla="*/ 36 w 146"/>
                <a:gd name="T75" fmla="*/ 32 h 666"/>
                <a:gd name="T76" fmla="*/ 28 w 146"/>
                <a:gd name="T77" fmla="*/ 40 h 666"/>
                <a:gd name="T78" fmla="*/ 22 w 146"/>
                <a:gd name="T79" fmla="*/ 48 h 666"/>
                <a:gd name="T80" fmla="*/ 20 w 146"/>
                <a:gd name="T81" fmla="*/ 56 h 666"/>
                <a:gd name="T82" fmla="*/ 18 w 146"/>
                <a:gd name="T83" fmla="*/ 66 h 666"/>
                <a:gd name="T84" fmla="*/ 18 w 146"/>
                <a:gd name="T85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6" h="666">
                  <a:moveTo>
                    <a:pt x="18" y="666"/>
                  </a:moveTo>
                  <a:lnTo>
                    <a:pt x="0" y="6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4" y="28"/>
                  </a:lnTo>
                  <a:lnTo>
                    <a:pt x="24" y="18"/>
                  </a:lnTo>
                  <a:lnTo>
                    <a:pt x="34" y="10"/>
                  </a:lnTo>
                  <a:lnTo>
                    <a:pt x="46" y="4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2" y="0"/>
                  </a:lnTo>
                  <a:lnTo>
                    <a:pt x="94" y="4"/>
                  </a:lnTo>
                  <a:lnTo>
                    <a:pt x="108" y="10"/>
                  </a:lnTo>
                  <a:lnTo>
                    <a:pt x="118" y="18"/>
                  </a:lnTo>
                  <a:lnTo>
                    <a:pt x="130" y="28"/>
                  </a:lnTo>
                  <a:lnTo>
                    <a:pt x="138" y="40"/>
                  </a:lnTo>
                  <a:lnTo>
                    <a:pt x="144" y="52"/>
                  </a:lnTo>
                  <a:lnTo>
                    <a:pt x="146" y="66"/>
                  </a:lnTo>
                  <a:lnTo>
                    <a:pt x="146" y="100"/>
                  </a:lnTo>
                  <a:lnTo>
                    <a:pt x="128" y="100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6" y="56"/>
                  </a:lnTo>
                  <a:lnTo>
                    <a:pt x="122" y="48"/>
                  </a:lnTo>
                  <a:lnTo>
                    <a:pt x="116" y="40"/>
                  </a:lnTo>
                  <a:lnTo>
                    <a:pt x="108" y="32"/>
                  </a:lnTo>
                  <a:lnTo>
                    <a:pt x="98" y="26"/>
                  </a:lnTo>
                  <a:lnTo>
                    <a:pt x="88" y="22"/>
                  </a:lnTo>
                  <a:lnTo>
                    <a:pt x="78" y="1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2" y="18"/>
                  </a:lnTo>
                  <a:lnTo>
                    <a:pt x="52" y="22"/>
                  </a:lnTo>
                  <a:lnTo>
                    <a:pt x="44" y="26"/>
                  </a:lnTo>
                  <a:lnTo>
                    <a:pt x="36" y="32"/>
                  </a:lnTo>
                  <a:lnTo>
                    <a:pt x="28" y="40"/>
                  </a:lnTo>
                  <a:lnTo>
                    <a:pt x="22" y="48"/>
                  </a:lnTo>
                  <a:lnTo>
                    <a:pt x="20" y="56"/>
                  </a:lnTo>
                  <a:lnTo>
                    <a:pt x="18" y="66"/>
                  </a:lnTo>
                  <a:lnTo>
                    <a:pt x="18" y="6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7">
              <a:extLst>
                <a:ext uri="{FF2B5EF4-FFF2-40B4-BE49-F238E27FC236}">
                  <a16:creationId xmlns:a16="http://schemas.microsoft.com/office/drawing/2014/main" id="{53D06DF7-7B05-4394-8374-0D3A4BF8A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2985"/>
              <a:ext cx="518" cy="108"/>
            </a:xfrm>
            <a:custGeom>
              <a:avLst/>
              <a:gdLst>
                <a:gd name="T0" fmla="*/ 518 w 518"/>
                <a:gd name="T1" fmla="*/ 108 h 108"/>
                <a:gd name="T2" fmla="*/ 72 w 518"/>
                <a:gd name="T3" fmla="*/ 108 h 108"/>
                <a:gd name="T4" fmla="*/ 72 w 518"/>
                <a:gd name="T5" fmla="*/ 108 h 108"/>
                <a:gd name="T6" fmla="*/ 68 w 518"/>
                <a:gd name="T7" fmla="*/ 108 h 108"/>
                <a:gd name="T8" fmla="*/ 66 w 518"/>
                <a:gd name="T9" fmla="*/ 106 h 108"/>
                <a:gd name="T10" fmla="*/ 64 w 518"/>
                <a:gd name="T11" fmla="*/ 104 h 108"/>
                <a:gd name="T12" fmla="*/ 64 w 518"/>
                <a:gd name="T13" fmla="*/ 100 h 108"/>
                <a:gd name="T14" fmla="*/ 64 w 518"/>
                <a:gd name="T15" fmla="*/ 100 h 108"/>
                <a:gd name="T16" fmla="*/ 64 w 518"/>
                <a:gd name="T17" fmla="*/ 96 h 108"/>
                <a:gd name="T18" fmla="*/ 66 w 518"/>
                <a:gd name="T19" fmla="*/ 94 h 108"/>
                <a:gd name="T20" fmla="*/ 68 w 518"/>
                <a:gd name="T21" fmla="*/ 92 h 108"/>
                <a:gd name="T22" fmla="*/ 72 w 518"/>
                <a:gd name="T23" fmla="*/ 90 h 108"/>
                <a:gd name="T24" fmla="*/ 500 w 518"/>
                <a:gd name="T25" fmla="*/ 90 h 108"/>
                <a:gd name="T26" fmla="*/ 500 w 518"/>
                <a:gd name="T27" fmla="*/ 76 h 108"/>
                <a:gd name="T28" fmla="*/ 500 w 518"/>
                <a:gd name="T29" fmla="*/ 76 h 108"/>
                <a:gd name="T30" fmla="*/ 500 w 518"/>
                <a:gd name="T31" fmla="*/ 64 h 108"/>
                <a:gd name="T32" fmla="*/ 496 w 518"/>
                <a:gd name="T33" fmla="*/ 54 h 108"/>
                <a:gd name="T34" fmla="*/ 490 w 518"/>
                <a:gd name="T35" fmla="*/ 44 h 108"/>
                <a:gd name="T36" fmla="*/ 484 w 518"/>
                <a:gd name="T37" fmla="*/ 34 h 108"/>
                <a:gd name="T38" fmla="*/ 476 w 518"/>
                <a:gd name="T39" fmla="*/ 28 h 108"/>
                <a:gd name="T40" fmla="*/ 466 w 518"/>
                <a:gd name="T41" fmla="*/ 22 h 108"/>
                <a:gd name="T42" fmla="*/ 456 w 518"/>
                <a:gd name="T43" fmla="*/ 18 h 108"/>
                <a:gd name="T44" fmla="*/ 444 w 518"/>
                <a:gd name="T45" fmla="*/ 18 h 108"/>
                <a:gd name="T46" fmla="*/ 8 w 518"/>
                <a:gd name="T47" fmla="*/ 18 h 108"/>
                <a:gd name="T48" fmla="*/ 8 w 518"/>
                <a:gd name="T49" fmla="*/ 18 h 108"/>
                <a:gd name="T50" fmla="*/ 6 w 518"/>
                <a:gd name="T51" fmla="*/ 16 h 108"/>
                <a:gd name="T52" fmla="*/ 2 w 518"/>
                <a:gd name="T53" fmla="*/ 14 h 108"/>
                <a:gd name="T54" fmla="*/ 0 w 518"/>
                <a:gd name="T55" fmla="*/ 12 h 108"/>
                <a:gd name="T56" fmla="*/ 0 w 518"/>
                <a:gd name="T57" fmla="*/ 8 h 108"/>
                <a:gd name="T58" fmla="*/ 0 w 518"/>
                <a:gd name="T59" fmla="*/ 8 h 108"/>
                <a:gd name="T60" fmla="*/ 0 w 518"/>
                <a:gd name="T61" fmla="*/ 4 h 108"/>
                <a:gd name="T62" fmla="*/ 2 w 518"/>
                <a:gd name="T63" fmla="*/ 2 h 108"/>
                <a:gd name="T64" fmla="*/ 6 w 518"/>
                <a:gd name="T65" fmla="*/ 0 h 108"/>
                <a:gd name="T66" fmla="*/ 8 w 518"/>
                <a:gd name="T67" fmla="*/ 0 h 108"/>
                <a:gd name="T68" fmla="*/ 444 w 518"/>
                <a:gd name="T69" fmla="*/ 0 h 108"/>
                <a:gd name="T70" fmla="*/ 444 w 518"/>
                <a:gd name="T71" fmla="*/ 0 h 108"/>
                <a:gd name="T72" fmla="*/ 460 w 518"/>
                <a:gd name="T73" fmla="*/ 0 h 108"/>
                <a:gd name="T74" fmla="*/ 474 w 518"/>
                <a:gd name="T75" fmla="*/ 6 h 108"/>
                <a:gd name="T76" fmla="*/ 486 w 518"/>
                <a:gd name="T77" fmla="*/ 12 h 108"/>
                <a:gd name="T78" fmla="*/ 496 w 518"/>
                <a:gd name="T79" fmla="*/ 22 h 108"/>
                <a:gd name="T80" fmla="*/ 506 w 518"/>
                <a:gd name="T81" fmla="*/ 34 h 108"/>
                <a:gd name="T82" fmla="*/ 512 w 518"/>
                <a:gd name="T83" fmla="*/ 46 h 108"/>
                <a:gd name="T84" fmla="*/ 516 w 518"/>
                <a:gd name="T85" fmla="*/ 62 h 108"/>
                <a:gd name="T86" fmla="*/ 518 w 518"/>
                <a:gd name="T87" fmla="*/ 76 h 108"/>
                <a:gd name="T88" fmla="*/ 518 w 518"/>
                <a:gd name="T8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8" h="108">
                  <a:moveTo>
                    <a:pt x="518" y="108"/>
                  </a:moveTo>
                  <a:lnTo>
                    <a:pt x="72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4" y="104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4" y="96"/>
                  </a:lnTo>
                  <a:lnTo>
                    <a:pt x="66" y="94"/>
                  </a:lnTo>
                  <a:lnTo>
                    <a:pt x="68" y="92"/>
                  </a:lnTo>
                  <a:lnTo>
                    <a:pt x="72" y="90"/>
                  </a:lnTo>
                  <a:lnTo>
                    <a:pt x="500" y="90"/>
                  </a:lnTo>
                  <a:lnTo>
                    <a:pt x="500" y="76"/>
                  </a:lnTo>
                  <a:lnTo>
                    <a:pt x="500" y="76"/>
                  </a:lnTo>
                  <a:lnTo>
                    <a:pt x="500" y="64"/>
                  </a:lnTo>
                  <a:lnTo>
                    <a:pt x="496" y="54"/>
                  </a:lnTo>
                  <a:lnTo>
                    <a:pt x="490" y="44"/>
                  </a:lnTo>
                  <a:lnTo>
                    <a:pt x="484" y="34"/>
                  </a:lnTo>
                  <a:lnTo>
                    <a:pt x="476" y="28"/>
                  </a:lnTo>
                  <a:lnTo>
                    <a:pt x="466" y="22"/>
                  </a:lnTo>
                  <a:lnTo>
                    <a:pt x="456" y="18"/>
                  </a:lnTo>
                  <a:lnTo>
                    <a:pt x="44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60" y="0"/>
                  </a:lnTo>
                  <a:lnTo>
                    <a:pt x="474" y="6"/>
                  </a:lnTo>
                  <a:lnTo>
                    <a:pt x="486" y="12"/>
                  </a:lnTo>
                  <a:lnTo>
                    <a:pt x="496" y="22"/>
                  </a:lnTo>
                  <a:lnTo>
                    <a:pt x="506" y="34"/>
                  </a:lnTo>
                  <a:lnTo>
                    <a:pt x="512" y="46"/>
                  </a:lnTo>
                  <a:lnTo>
                    <a:pt x="516" y="62"/>
                  </a:lnTo>
                  <a:lnTo>
                    <a:pt x="518" y="76"/>
                  </a:lnTo>
                  <a:lnTo>
                    <a:pt x="51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8">
              <a:extLst>
                <a:ext uri="{FF2B5EF4-FFF2-40B4-BE49-F238E27FC236}">
                  <a16:creationId xmlns:a16="http://schemas.microsoft.com/office/drawing/2014/main" id="{A8393885-A0CF-4B0B-B89D-E1A82FC62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3615"/>
              <a:ext cx="140" cy="98"/>
            </a:xfrm>
            <a:custGeom>
              <a:avLst/>
              <a:gdLst>
                <a:gd name="T0" fmla="*/ 70 w 140"/>
                <a:gd name="T1" fmla="*/ 98 h 98"/>
                <a:gd name="T2" fmla="*/ 70 w 140"/>
                <a:gd name="T3" fmla="*/ 98 h 98"/>
                <a:gd name="T4" fmla="*/ 56 w 140"/>
                <a:gd name="T5" fmla="*/ 98 h 98"/>
                <a:gd name="T6" fmla="*/ 42 w 140"/>
                <a:gd name="T7" fmla="*/ 94 h 98"/>
                <a:gd name="T8" fmla="*/ 30 w 140"/>
                <a:gd name="T9" fmla="*/ 88 h 98"/>
                <a:gd name="T10" fmla="*/ 20 w 140"/>
                <a:gd name="T11" fmla="*/ 82 h 98"/>
                <a:gd name="T12" fmla="*/ 12 w 140"/>
                <a:gd name="T13" fmla="*/ 72 h 98"/>
                <a:gd name="T14" fmla="*/ 6 w 140"/>
                <a:gd name="T15" fmla="*/ 64 h 98"/>
                <a:gd name="T16" fmla="*/ 2 w 140"/>
                <a:gd name="T17" fmla="*/ 52 h 98"/>
                <a:gd name="T18" fmla="*/ 0 w 140"/>
                <a:gd name="T19" fmla="*/ 42 h 98"/>
                <a:gd name="T20" fmla="*/ 0 w 140"/>
                <a:gd name="T21" fmla="*/ 0 h 98"/>
                <a:gd name="T22" fmla="*/ 66 w 140"/>
                <a:gd name="T23" fmla="*/ 0 h 98"/>
                <a:gd name="T24" fmla="*/ 66 w 140"/>
                <a:gd name="T25" fmla="*/ 18 h 98"/>
                <a:gd name="T26" fmla="*/ 18 w 140"/>
                <a:gd name="T27" fmla="*/ 18 h 98"/>
                <a:gd name="T28" fmla="*/ 18 w 140"/>
                <a:gd name="T29" fmla="*/ 42 h 98"/>
                <a:gd name="T30" fmla="*/ 18 w 140"/>
                <a:gd name="T31" fmla="*/ 42 h 98"/>
                <a:gd name="T32" fmla="*/ 18 w 140"/>
                <a:gd name="T33" fmla="*/ 48 h 98"/>
                <a:gd name="T34" fmla="*/ 22 w 140"/>
                <a:gd name="T35" fmla="*/ 56 h 98"/>
                <a:gd name="T36" fmla="*/ 26 w 140"/>
                <a:gd name="T37" fmla="*/ 62 h 98"/>
                <a:gd name="T38" fmla="*/ 34 w 140"/>
                <a:gd name="T39" fmla="*/ 68 h 98"/>
                <a:gd name="T40" fmla="*/ 40 w 140"/>
                <a:gd name="T41" fmla="*/ 74 h 98"/>
                <a:gd name="T42" fmla="*/ 50 w 140"/>
                <a:gd name="T43" fmla="*/ 78 h 98"/>
                <a:gd name="T44" fmla="*/ 60 w 140"/>
                <a:gd name="T45" fmla="*/ 80 h 98"/>
                <a:gd name="T46" fmla="*/ 70 w 140"/>
                <a:gd name="T47" fmla="*/ 80 h 98"/>
                <a:gd name="T48" fmla="*/ 70 w 140"/>
                <a:gd name="T49" fmla="*/ 80 h 98"/>
                <a:gd name="T50" fmla="*/ 80 w 140"/>
                <a:gd name="T51" fmla="*/ 80 h 98"/>
                <a:gd name="T52" fmla="*/ 90 w 140"/>
                <a:gd name="T53" fmla="*/ 78 h 98"/>
                <a:gd name="T54" fmla="*/ 98 w 140"/>
                <a:gd name="T55" fmla="*/ 74 h 98"/>
                <a:gd name="T56" fmla="*/ 106 w 140"/>
                <a:gd name="T57" fmla="*/ 68 h 98"/>
                <a:gd name="T58" fmla="*/ 112 w 140"/>
                <a:gd name="T59" fmla="*/ 62 h 98"/>
                <a:gd name="T60" fmla="*/ 118 w 140"/>
                <a:gd name="T61" fmla="*/ 56 h 98"/>
                <a:gd name="T62" fmla="*/ 120 w 140"/>
                <a:gd name="T63" fmla="*/ 48 h 98"/>
                <a:gd name="T64" fmla="*/ 122 w 140"/>
                <a:gd name="T65" fmla="*/ 42 h 98"/>
                <a:gd name="T66" fmla="*/ 122 w 140"/>
                <a:gd name="T67" fmla="*/ 10 h 98"/>
                <a:gd name="T68" fmla="*/ 140 w 140"/>
                <a:gd name="T69" fmla="*/ 10 h 98"/>
                <a:gd name="T70" fmla="*/ 140 w 140"/>
                <a:gd name="T71" fmla="*/ 42 h 98"/>
                <a:gd name="T72" fmla="*/ 140 w 140"/>
                <a:gd name="T73" fmla="*/ 42 h 98"/>
                <a:gd name="T74" fmla="*/ 138 w 140"/>
                <a:gd name="T75" fmla="*/ 52 h 98"/>
                <a:gd name="T76" fmla="*/ 134 w 140"/>
                <a:gd name="T77" fmla="*/ 64 h 98"/>
                <a:gd name="T78" fmla="*/ 128 w 140"/>
                <a:gd name="T79" fmla="*/ 72 h 98"/>
                <a:gd name="T80" fmla="*/ 120 w 140"/>
                <a:gd name="T81" fmla="*/ 82 h 98"/>
                <a:gd name="T82" fmla="*/ 108 w 140"/>
                <a:gd name="T83" fmla="*/ 88 h 98"/>
                <a:gd name="T84" fmla="*/ 96 w 140"/>
                <a:gd name="T85" fmla="*/ 94 h 98"/>
                <a:gd name="T86" fmla="*/ 84 w 140"/>
                <a:gd name="T87" fmla="*/ 98 h 98"/>
                <a:gd name="T88" fmla="*/ 70 w 140"/>
                <a:gd name="T89" fmla="*/ 98 h 98"/>
                <a:gd name="T90" fmla="*/ 70 w 140"/>
                <a:gd name="T9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0" h="98">
                  <a:moveTo>
                    <a:pt x="70" y="98"/>
                  </a:moveTo>
                  <a:lnTo>
                    <a:pt x="70" y="98"/>
                  </a:lnTo>
                  <a:lnTo>
                    <a:pt x="56" y="98"/>
                  </a:lnTo>
                  <a:lnTo>
                    <a:pt x="42" y="94"/>
                  </a:lnTo>
                  <a:lnTo>
                    <a:pt x="30" y="88"/>
                  </a:lnTo>
                  <a:lnTo>
                    <a:pt x="20" y="82"/>
                  </a:lnTo>
                  <a:lnTo>
                    <a:pt x="12" y="72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18" y="1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2" y="56"/>
                  </a:lnTo>
                  <a:lnTo>
                    <a:pt x="26" y="62"/>
                  </a:lnTo>
                  <a:lnTo>
                    <a:pt x="34" y="68"/>
                  </a:lnTo>
                  <a:lnTo>
                    <a:pt x="40" y="74"/>
                  </a:lnTo>
                  <a:lnTo>
                    <a:pt x="50" y="78"/>
                  </a:lnTo>
                  <a:lnTo>
                    <a:pt x="6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80" y="80"/>
                  </a:lnTo>
                  <a:lnTo>
                    <a:pt x="90" y="78"/>
                  </a:lnTo>
                  <a:lnTo>
                    <a:pt x="98" y="74"/>
                  </a:lnTo>
                  <a:lnTo>
                    <a:pt x="106" y="68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0" y="48"/>
                  </a:lnTo>
                  <a:lnTo>
                    <a:pt x="122" y="42"/>
                  </a:lnTo>
                  <a:lnTo>
                    <a:pt x="122" y="10"/>
                  </a:lnTo>
                  <a:lnTo>
                    <a:pt x="140" y="10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38" y="52"/>
                  </a:lnTo>
                  <a:lnTo>
                    <a:pt x="134" y="64"/>
                  </a:lnTo>
                  <a:lnTo>
                    <a:pt x="128" y="72"/>
                  </a:lnTo>
                  <a:lnTo>
                    <a:pt x="120" y="82"/>
                  </a:lnTo>
                  <a:lnTo>
                    <a:pt x="108" y="88"/>
                  </a:lnTo>
                  <a:lnTo>
                    <a:pt x="96" y="94"/>
                  </a:lnTo>
                  <a:lnTo>
                    <a:pt x="84" y="98"/>
                  </a:lnTo>
                  <a:lnTo>
                    <a:pt x="70" y="98"/>
                  </a:lnTo>
                  <a:lnTo>
                    <a:pt x="7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9">
              <a:extLst>
                <a:ext uri="{FF2B5EF4-FFF2-40B4-BE49-F238E27FC236}">
                  <a16:creationId xmlns:a16="http://schemas.microsoft.com/office/drawing/2014/main" id="{2581681C-3615-47CB-AB4F-1DBFD8091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" y="3075"/>
              <a:ext cx="564" cy="638"/>
            </a:xfrm>
            <a:custGeom>
              <a:avLst/>
              <a:gdLst>
                <a:gd name="T0" fmla="*/ 462 w 564"/>
                <a:gd name="T1" fmla="*/ 638 h 638"/>
                <a:gd name="T2" fmla="*/ 10 w 564"/>
                <a:gd name="T3" fmla="*/ 638 h 638"/>
                <a:gd name="T4" fmla="*/ 10 w 564"/>
                <a:gd name="T5" fmla="*/ 638 h 638"/>
                <a:gd name="T6" fmla="*/ 6 w 564"/>
                <a:gd name="T7" fmla="*/ 638 h 638"/>
                <a:gd name="T8" fmla="*/ 4 w 564"/>
                <a:gd name="T9" fmla="*/ 636 h 638"/>
                <a:gd name="T10" fmla="*/ 2 w 564"/>
                <a:gd name="T11" fmla="*/ 632 h 638"/>
                <a:gd name="T12" fmla="*/ 0 w 564"/>
                <a:gd name="T13" fmla="*/ 630 h 638"/>
                <a:gd name="T14" fmla="*/ 0 w 564"/>
                <a:gd name="T15" fmla="*/ 630 h 638"/>
                <a:gd name="T16" fmla="*/ 2 w 564"/>
                <a:gd name="T17" fmla="*/ 626 h 638"/>
                <a:gd name="T18" fmla="*/ 4 w 564"/>
                <a:gd name="T19" fmla="*/ 622 h 638"/>
                <a:gd name="T20" fmla="*/ 6 w 564"/>
                <a:gd name="T21" fmla="*/ 620 h 638"/>
                <a:gd name="T22" fmla="*/ 10 w 564"/>
                <a:gd name="T23" fmla="*/ 620 h 638"/>
                <a:gd name="T24" fmla="*/ 462 w 564"/>
                <a:gd name="T25" fmla="*/ 620 h 638"/>
                <a:gd name="T26" fmla="*/ 462 w 564"/>
                <a:gd name="T27" fmla="*/ 620 h 638"/>
                <a:gd name="T28" fmla="*/ 478 w 564"/>
                <a:gd name="T29" fmla="*/ 618 h 638"/>
                <a:gd name="T30" fmla="*/ 494 w 564"/>
                <a:gd name="T31" fmla="*/ 614 h 638"/>
                <a:gd name="T32" fmla="*/ 508 w 564"/>
                <a:gd name="T33" fmla="*/ 606 h 638"/>
                <a:gd name="T34" fmla="*/ 522 w 564"/>
                <a:gd name="T35" fmla="*/ 596 h 638"/>
                <a:gd name="T36" fmla="*/ 532 w 564"/>
                <a:gd name="T37" fmla="*/ 582 h 638"/>
                <a:gd name="T38" fmla="*/ 540 w 564"/>
                <a:gd name="T39" fmla="*/ 568 h 638"/>
                <a:gd name="T40" fmla="*/ 544 w 564"/>
                <a:gd name="T41" fmla="*/ 552 h 638"/>
                <a:gd name="T42" fmla="*/ 546 w 564"/>
                <a:gd name="T43" fmla="*/ 536 h 638"/>
                <a:gd name="T44" fmla="*/ 546 w 564"/>
                <a:gd name="T45" fmla="*/ 10 h 638"/>
                <a:gd name="T46" fmla="*/ 546 w 564"/>
                <a:gd name="T47" fmla="*/ 10 h 638"/>
                <a:gd name="T48" fmla="*/ 548 w 564"/>
                <a:gd name="T49" fmla="*/ 6 h 638"/>
                <a:gd name="T50" fmla="*/ 550 w 564"/>
                <a:gd name="T51" fmla="*/ 4 h 638"/>
                <a:gd name="T52" fmla="*/ 552 w 564"/>
                <a:gd name="T53" fmla="*/ 2 h 638"/>
                <a:gd name="T54" fmla="*/ 556 w 564"/>
                <a:gd name="T55" fmla="*/ 0 h 638"/>
                <a:gd name="T56" fmla="*/ 556 w 564"/>
                <a:gd name="T57" fmla="*/ 0 h 638"/>
                <a:gd name="T58" fmla="*/ 558 w 564"/>
                <a:gd name="T59" fmla="*/ 2 h 638"/>
                <a:gd name="T60" fmla="*/ 562 w 564"/>
                <a:gd name="T61" fmla="*/ 4 h 638"/>
                <a:gd name="T62" fmla="*/ 564 w 564"/>
                <a:gd name="T63" fmla="*/ 6 h 638"/>
                <a:gd name="T64" fmla="*/ 564 w 564"/>
                <a:gd name="T65" fmla="*/ 10 h 638"/>
                <a:gd name="T66" fmla="*/ 564 w 564"/>
                <a:gd name="T67" fmla="*/ 536 h 638"/>
                <a:gd name="T68" fmla="*/ 564 w 564"/>
                <a:gd name="T69" fmla="*/ 536 h 638"/>
                <a:gd name="T70" fmla="*/ 562 w 564"/>
                <a:gd name="T71" fmla="*/ 556 h 638"/>
                <a:gd name="T72" fmla="*/ 556 w 564"/>
                <a:gd name="T73" fmla="*/ 576 h 638"/>
                <a:gd name="T74" fmla="*/ 546 w 564"/>
                <a:gd name="T75" fmla="*/ 592 h 638"/>
                <a:gd name="T76" fmla="*/ 534 w 564"/>
                <a:gd name="T77" fmla="*/ 608 h 638"/>
                <a:gd name="T78" fmla="*/ 518 w 564"/>
                <a:gd name="T79" fmla="*/ 620 h 638"/>
                <a:gd name="T80" fmla="*/ 502 w 564"/>
                <a:gd name="T81" fmla="*/ 630 h 638"/>
                <a:gd name="T82" fmla="*/ 482 w 564"/>
                <a:gd name="T83" fmla="*/ 636 h 638"/>
                <a:gd name="T84" fmla="*/ 462 w 564"/>
                <a:gd name="T85" fmla="*/ 638 h 638"/>
                <a:gd name="T86" fmla="*/ 462 w 564"/>
                <a:gd name="T87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4" h="638">
                  <a:moveTo>
                    <a:pt x="462" y="638"/>
                  </a:moveTo>
                  <a:lnTo>
                    <a:pt x="10" y="638"/>
                  </a:lnTo>
                  <a:lnTo>
                    <a:pt x="10" y="638"/>
                  </a:lnTo>
                  <a:lnTo>
                    <a:pt x="6" y="638"/>
                  </a:lnTo>
                  <a:lnTo>
                    <a:pt x="4" y="636"/>
                  </a:lnTo>
                  <a:lnTo>
                    <a:pt x="2" y="632"/>
                  </a:lnTo>
                  <a:lnTo>
                    <a:pt x="0" y="630"/>
                  </a:lnTo>
                  <a:lnTo>
                    <a:pt x="0" y="630"/>
                  </a:lnTo>
                  <a:lnTo>
                    <a:pt x="2" y="626"/>
                  </a:lnTo>
                  <a:lnTo>
                    <a:pt x="4" y="622"/>
                  </a:lnTo>
                  <a:lnTo>
                    <a:pt x="6" y="620"/>
                  </a:lnTo>
                  <a:lnTo>
                    <a:pt x="10" y="620"/>
                  </a:lnTo>
                  <a:lnTo>
                    <a:pt x="462" y="620"/>
                  </a:lnTo>
                  <a:lnTo>
                    <a:pt x="462" y="620"/>
                  </a:lnTo>
                  <a:lnTo>
                    <a:pt x="478" y="618"/>
                  </a:lnTo>
                  <a:lnTo>
                    <a:pt x="494" y="614"/>
                  </a:lnTo>
                  <a:lnTo>
                    <a:pt x="508" y="606"/>
                  </a:lnTo>
                  <a:lnTo>
                    <a:pt x="522" y="596"/>
                  </a:lnTo>
                  <a:lnTo>
                    <a:pt x="532" y="582"/>
                  </a:lnTo>
                  <a:lnTo>
                    <a:pt x="540" y="568"/>
                  </a:lnTo>
                  <a:lnTo>
                    <a:pt x="544" y="552"/>
                  </a:lnTo>
                  <a:lnTo>
                    <a:pt x="546" y="536"/>
                  </a:lnTo>
                  <a:lnTo>
                    <a:pt x="546" y="10"/>
                  </a:lnTo>
                  <a:lnTo>
                    <a:pt x="546" y="10"/>
                  </a:lnTo>
                  <a:lnTo>
                    <a:pt x="548" y="6"/>
                  </a:lnTo>
                  <a:lnTo>
                    <a:pt x="550" y="4"/>
                  </a:lnTo>
                  <a:lnTo>
                    <a:pt x="552" y="2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58" y="2"/>
                  </a:lnTo>
                  <a:lnTo>
                    <a:pt x="562" y="4"/>
                  </a:lnTo>
                  <a:lnTo>
                    <a:pt x="564" y="6"/>
                  </a:lnTo>
                  <a:lnTo>
                    <a:pt x="564" y="10"/>
                  </a:lnTo>
                  <a:lnTo>
                    <a:pt x="564" y="536"/>
                  </a:lnTo>
                  <a:lnTo>
                    <a:pt x="564" y="536"/>
                  </a:lnTo>
                  <a:lnTo>
                    <a:pt x="562" y="556"/>
                  </a:lnTo>
                  <a:lnTo>
                    <a:pt x="556" y="576"/>
                  </a:lnTo>
                  <a:lnTo>
                    <a:pt x="546" y="592"/>
                  </a:lnTo>
                  <a:lnTo>
                    <a:pt x="534" y="608"/>
                  </a:lnTo>
                  <a:lnTo>
                    <a:pt x="518" y="620"/>
                  </a:lnTo>
                  <a:lnTo>
                    <a:pt x="502" y="630"/>
                  </a:lnTo>
                  <a:lnTo>
                    <a:pt x="482" y="636"/>
                  </a:lnTo>
                  <a:lnTo>
                    <a:pt x="462" y="638"/>
                  </a:lnTo>
                  <a:lnTo>
                    <a:pt x="462" y="6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80">
              <a:extLst>
                <a:ext uri="{FF2B5EF4-FFF2-40B4-BE49-F238E27FC236}">
                  <a16:creationId xmlns:a16="http://schemas.microsoft.com/office/drawing/2014/main" id="{53039FB6-D737-4544-9354-5DFC4AECF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" y="3213"/>
              <a:ext cx="182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81">
              <a:extLst>
                <a:ext uri="{FF2B5EF4-FFF2-40B4-BE49-F238E27FC236}">
                  <a16:creationId xmlns:a16="http://schemas.microsoft.com/office/drawing/2014/main" id="{BC7BEB67-6531-4297-A393-295EE0F15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" y="3603"/>
              <a:ext cx="1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82">
              <a:extLst>
                <a:ext uri="{FF2B5EF4-FFF2-40B4-BE49-F238E27FC236}">
                  <a16:creationId xmlns:a16="http://schemas.microsoft.com/office/drawing/2014/main" id="{63948C84-2A3B-4603-A68C-F3DD72782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259"/>
              <a:ext cx="3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83">
              <a:extLst>
                <a:ext uri="{FF2B5EF4-FFF2-40B4-BE49-F238E27FC236}">
                  <a16:creationId xmlns:a16="http://schemas.microsoft.com/office/drawing/2014/main" id="{EF3E126E-74E2-4FA4-ABCA-0DD76690A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307"/>
              <a:ext cx="3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84">
              <a:extLst>
                <a:ext uri="{FF2B5EF4-FFF2-40B4-BE49-F238E27FC236}">
                  <a16:creationId xmlns:a16="http://schemas.microsoft.com/office/drawing/2014/main" id="{C9E3EAE4-76BA-4C82-99AF-DC08A08EC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353"/>
              <a:ext cx="3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85">
              <a:extLst>
                <a:ext uri="{FF2B5EF4-FFF2-40B4-BE49-F238E27FC236}">
                  <a16:creationId xmlns:a16="http://schemas.microsoft.com/office/drawing/2014/main" id="{5461463F-F523-4F6D-A228-829A88D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401"/>
              <a:ext cx="3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86">
              <a:extLst>
                <a:ext uri="{FF2B5EF4-FFF2-40B4-BE49-F238E27FC236}">
                  <a16:creationId xmlns:a16="http://schemas.microsoft.com/office/drawing/2014/main" id="{0A645286-BD47-4166-A6CC-94D7FD12F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447"/>
              <a:ext cx="3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87">
              <a:extLst>
                <a:ext uri="{FF2B5EF4-FFF2-40B4-BE49-F238E27FC236}">
                  <a16:creationId xmlns:a16="http://schemas.microsoft.com/office/drawing/2014/main" id="{9A98D184-CD1C-43C4-8559-50D39F3F8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493"/>
              <a:ext cx="3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88">
              <a:extLst>
                <a:ext uri="{FF2B5EF4-FFF2-40B4-BE49-F238E27FC236}">
                  <a16:creationId xmlns:a16="http://schemas.microsoft.com/office/drawing/2014/main" id="{F9D5B5BC-5409-4943-9199-D09C37893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541"/>
              <a:ext cx="3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9">
              <a:extLst>
                <a:ext uri="{FF2B5EF4-FFF2-40B4-BE49-F238E27FC236}">
                  <a16:creationId xmlns:a16="http://schemas.microsoft.com/office/drawing/2014/main" id="{C324A352-7172-4CA2-8482-1650BE58B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8" y="2985"/>
              <a:ext cx="70" cy="594"/>
            </a:xfrm>
            <a:custGeom>
              <a:avLst/>
              <a:gdLst>
                <a:gd name="T0" fmla="*/ 36 w 70"/>
                <a:gd name="T1" fmla="*/ 594 h 594"/>
                <a:gd name="T2" fmla="*/ 36 w 70"/>
                <a:gd name="T3" fmla="*/ 594 h 594"/>
                <a:gd name="T4" fmla="*/ 30 w 70"/>
                <a:gd name="T5" fmla="*/ 594 h 594"/>
                <a:gd name="T6" fmla="*/ 24 w 70"/>
                <a:gd name="T7" fmla="*/ 590 h 594"/>
                <a:gd name="T8" fmla="*/ 20 w 70"/>
                <a:gd name="T9" fmla="*/ 586 h 594"/>
                <a:gd name="T10" fmla="*/ 16 w 70"/>
                <a:gd name="T11" fmla="*/ 580 h 594"/>
                <a:gd name="T12" fmla="*/ 0 w 70"/>
                <a:gd name="T13" fmla="*/ 534 h 594"/>
                <a:gd name="T14" fmla="*/ 0 w 70"/>
                <a:gd name="T15" fmla="*/ 36 h 594"/>
                <a:gd name="T16" fmla="*/ 0 w 70"/>
                <a:gd name="T17" fmla="*/ 36 h 594"/>
                <a:gd name="T18" fmla="*/ 2 w 70"/>
                <a:gd name="T19" fmla="*/ 30 h 594"/>
                <a:gd name="T20" fmla="*/ 4 w 70"/>
                <a:gd name="T21" fmla="*/ 22 h 594"/>
                <a:gd name="T22" fmla="*/ 6 w 70"/>
                <a:gd name="T23" fmla="*/ 16 h 594"/>
                <a:gd name="T24" fmla="*/ 10 w 70"/>
                <a:gd name="T25" fmla="*/ 10 h 594"/>
                <a:gd name="T26" fmla="*/ 16 w 70"/>
                <a:gd name="T27" fmla="*/ 6 h 594"/>
                <a:gd name="T28" fmla="*/ 22 w 70"/>
                <a:gd name="T29" fmla="*/ 2 h 594"/>
                <a:gd name="T30" fmla="*/ 28 w 70"/>
                <a:gd name="T31" fmla="*/ 0 h 594"/>
                <a:gd name="T32" fmla="*/ 36 w 70"/>
                <a:gd name="T33" fmla="*/ 0 h 594"/>
                <a:gd name="T34" fmla="*/ 36 w 70"/>
                <a:gd name="T35" fmla="*/ 0 h 594"/>
                <a:gd name="T36" fmla="*/ 42 w 70"/>
                <a:gd name="T37" fmla="*/ 0 h 594"/>
                <a:gd name="T38" fmla="*/ 50 w 70"/>
                <a:gd name="T39" fmla="*/ 2 h 594"/>
                <a:gd name="T40" fmla="*/ 56 w 70"/>
                <a:gd name="T41" fmla="*/ 6 h 594"/>
                <a:gd name="T42" fmla="*/ 60 w 70"/>
                <a:gd name="T43" fmla="*/ 10 h 594"/>
                <a:gd name="T44" fmla="*/ 64 w 70"/>
                <a:gd name="T45" fmla="*/ 16 h 594"/>
                <a:gd name="T46" fmla="*/ 68 w 70"/>
                <a:gd name="T47" fmla="*/ 22 h 594"/>
                <a:gd name="T48" fmla="*/ 70 w 70"/>
                <a:gd name="T49" fmla="*/ 30 h 594"/>
                <a:gd name="T50" fmla="*/ 70 w 70"/>
                <a:gd name="T51" fmla="*/ 36 h 594"/>
                <a:gd name="T52" fmla="*/ 70 w 70"/>
                <a:gd name="T53" fmla="*/ 536 h 594"/>
                <a:gd name="T54" fmla="*/ 54 w 70"/>
                <a:gd name="T55" fmla="*/ 580 h 594"/>
                <a:gd name="T56" fmla="*/ 54 w 70"/>
                <a:gd name="T57" fmla="*/ 580 h 594"/>
                <a:gd name="T58" fmla="*/ 52 w 70"/>
                <a:gd name="T59" fmla="*/ 586 h 594"/>
                <a:gd name="T60" fmla="*/ 48 w 70"/>
                <a:gd name="T61" fmla="*/ 590 h 594"/>
                <a:gd name="T62" fmla="*/ 42 w 70"/>
                <a:gd name="T63" fmla="*/ 594 h 594"/>
                <a:gd name="T64" fmla="*/ 36 w 70"/>
                <a:gd name="T65" fmla="*/ 594 h 594"/>
                <a:gd name="T66" fmla="*/ 36 w 70"/>
                <a:gd name="T67" fmla="*/ 594 h 594"/>
                <a:gd name="T68" fmla="*/ 18 w 70"/>
                <a:gd name="T69" fmla="*/ 532 h 594"/>
                <a:gd name="T70" fmla="*/ 34 w 70"/>
                <a:gd name="T71" fmla="*/ 574 h 594"/>
                <a:gd name="T72" fmla="*/ 34 w 70"/>
                <a:gd name="T73" fmla="*/ 574 h 594"/>
                <a:gd name="T74" fmla="*/ 34 w 70"/>
                <a:gd name="T75" fmla="*/ 576 h 594"/>
                <a:gd name="T76" fmla="*/ 36 w 70"/>
                <a:gd name="T77" fmla="*/ 576 h 594"/>
                <a:gd name="T78" fmla="*/ 36 w 70"/>
                <a:gd name="T79" fmla="*/ 576 h 594"/>
                <a:gd name="T80" fmla="*/ 38 w 70"/>
                <a:gd name="T81" fmla="*/ 576 h 594"/>
                <a:gd name="T82" fmla="*/ 38 w 70"/>
                <a:gd name="T83" fmla="*/ 574 h 594"/>
                <a:gd name="T84" fmla="*/ 52 w 70"/>
                <a:gd name="T85" fmla="*/ 532 h 594"/>
                <a:gd name="T86" fmla="*/ 52 w 70"/>
                <a:gd name="T87" fmla="*/ 36 h 594"/>
                <a:gd name="T88" fmla="*/ 52 w 70"/>
                <a:gd name="T89" fmla="*/ 36 h 594"/>
                <a:gd name="T90" fmla="*/ 52 w 70"/>
                <a:gd name="T91" fmla="*/ 30 h 594"/>
                <a:gd name="T92" fmla="*/ 48 w 70"/>
                <a:gd name="T93" fmla="*/ 22 h 594"/>
                <a:gd name="T94" fmla="*/ 42 w 70"/>
                <a:gd name="T95" fmla="*/ 18 h 594"/>
                <a:gd name="T96" fmla="*/ 36 w 70"/>
                <a:gd name="T97" fmla="*/ 18 h 594"/>
                <a:gd name="T98" fmla="*/ 36 w 70"/>
                <a:gd name="T99" fmla="*/ 18 h 594"/>
                <a:gd name="T100" fmla="*/ 28 w 70"/>
                <a:gd name="T101" fmla="*/ 18 h 594"/>
                <a:gd name="T102" fmla="*/ 24 w 70"/>
                <a:gd name="T103" fmla="*/ 22 h 594"/>
                <a:gd name="T104" fmla="*/ 20 w 70"/>
                <a:gd name="T105" fmla="*/ 30 h 594"/>
                <a:gd name="T106" fmla="*/ 18 w 70"/>
                <a:gd name="T107" fmla="*/ 36 h 594"/>
                <a:gd name="T108" fmla="*/ 18 w 70"/>
                <a:gd name="T109" fmla="*/ 53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" h="594">
                  <a:moveTo>
                    <a:pt x="36" y="594"/>
                  </a:moveTo>
                  <a:lnTo>
                    <a:pt x="36" y="594"/>
                  </a:lnTo>
                  <a:lnTo>
                    <a:pt x="30" y="594"/>
                  </a:lnTo>
                  <a:lnTo>
                    <a:pt x="24" y="590"/>
                  </a:lnTo>
                  <a:lnTo>
                    <a:pt x="20" y="586"/>
                  </a:lnTo>
                  <a:lnTo>
                    <a:pt x="16" y="580"/>
                  </a:lnTo>
                  <a:lnTo>
                    <a:pt x="0" y="5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2"/>
                  </a:lnTo>
                  <a:lnTo>
                    <a:pt x="70" y="30"/>
                  </a:lnTo>
                  <a:lnTo>
                    <a:pt x="70" y="36"/>
                  </a:lnTo>
                  <a:lnTo>
                    <a:pt x="70" y="536"/>
                  </a:lnTo>
                  <a:lnTo>
                    <a:pt x="54" y="580"/>
                  </a:lnTo>
                  <a:lnTo>
                    <a:pt x="54" y="580"/>
                  </a:lnTo>
                  <a:lnTo>
                    <a:pt x="52" y="586"/>
                  </a:lnTo>
                  <a:lnTo>
                    <a:pt x="48" y="590"/>
                  </a:lnTo>
                  <a:lnTo>
                    <a:pt x="42" y="594"/>
                  </a:lnTo>
                  <a:lnTo>
                    <a:pt x="36" y="594"/>
                  </a:lnTo>
                  <a:lnTo>
                    <a:pt x="36" y="594"/>
                  </a:lnTo>
                  <a:close/>
                  <a:moveTo>
                    <a:pt x="18" y="532"/>
                  </a:moveTo>
                  <a:lnTo>
                    <a:pt x="34" y="574"/>
                  </a:lnTo>
                  <a:lnTo>
                    <a:pt x="34" y="574"/>
                  </a:lnTo>
                  <a:lnTo>
                    <a:pt x="34" y="576"/>
                  </a:lnTo>
                  <a:lnTo>
                    <a:pt x="36" y="576"/>
                  </a:lnTo>
                  <a:lnTo>
                    <a:pt x="36" y="576"/>
                  </a:lnTo>
                  <a:lnTo>
                    <a:pt x="38" y="576"/>
                  </a:lnTo>
                  <a:lnTo>
                    <a:pt x="38" y="574"/>
                  </a:lnTo>
                  <a:lnTo>
                    <a:pt x="52" y="532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30"/>
                  </a:lnTo>
                  <a:lnTo>
                    <a:pt x="48" y="2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28" y="18"/>
                  </a:lnTo>
                  <a:lnTo>
                    <a:pt x="24" y="22"/>
                  </a:lnTo>
                  <a:lnTo>
                    <a:pt x="20" y="30"/>
                  </a:lnTo>
                  <a:lnTo>
                    <a:pt x="18" y="36"/>
                  </a:lnTo>
                  <a:lnTo>
                    <a:pt x="18" y="5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0">
              <a:extLst>
                <a:ext uri="{FF2B5EF4-FFF2-40B4-BE49-F238E27FC236}">
                  <a16:creationId xmlns:a16="http://schemas.microsoft.com/office/drawing/2014/main" id="{99EC7449-3273-4CB8-9C81-66D514C90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3047"/>
              <a:ext cx="98" cy="152"/>
            </a:xfrm>
            <a:custGeom>
              <a:avLst/>
              <a:gdLst>
                <a:gd name="T0" fmla="*/ 18 w 98"/>
                <a:gd name="T1" fmla="*/ 152 h 152"/>
                <a:gd name="T2" fmla="*/ 0 w 98"/>
                <a:gd name="T3" fmla="*/ 152 h 152"/>
                <a:gd name="T4" fmla="*/ 0 w 98"/>
                <a:gd name="T5" fmla="*/ 0 h 152"/>
                <a:gd name="T6" fmla="*/ 98 w 98"/>
                <a:gd name="T7" fmla="*/ 0 h 152"/>
                <a:gd name="T8" fmla="*/ 98 w 98"/>
                <a:gd name="T9" fmla="*/ 18 h 152"/>
                <a:gd name="T10" fmla="*/ 18 w 98"/>
                <a:gd name="T11" fmla="*/ 18 h 152"/>
                <a:gd name="T12" fmla="*/ 18 w 98"/>
                <a:gd name="T1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52">
                  <a:moveTo>
                    <a:pt x="18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98" y="0"/>
                  </a:lnTo>
                  <a:lnTo>
                    <a:pt x="98" y="18"/>
                  </a:lnTo>
                  <a:lnTo>
                    <a:pt x="18" y="18"/>
                  </a:lnTo>
                  <a:lnTo>
                    <a:pt x="18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1">
              <a:extLst>
                <a:ext uri="{FF2B5EF4-FFF2-40B4-BE49-F238E27FC236}">
                  <a16:creationId xmlns:a16="http://schemas.microsoft.com/office/drawing/2014/main" id="{56C39184-652C-46B1-AF27-BFD6D4AEB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" y="3561"/>
              <a:ext cx="18" cy="50"/>
            </a:xfrm>
            <a:custGeom>
              <a:avLst/>
              <a:gdLst>
                <a:gd name="T0" fmla="*/ 10 w 18"/>
                <a:gd name="T1" fmla="*/ 50 h 50"/>
                <a:gd name="T2" fmla="*/ 10 w 18"/>
                <a:gd name="T3" fmla="*/ 50 h 50"/>
                <a:gd name="T4" fmla="*/ 6 w 18"/>
                <a:gd name="T5" fmla="*/ 50 h 50"/>
                <a:gd name="T6" fmla="*/ 4 w 18"/>
                <a:gd name="T7" fmla="*/ 48 h 50"/>
                <a:gd name="T8" fmla="*/ 2 w 18"/>
                <a:gd name="T9" fmla="*/ 44 h 50"/>
                <a:gd name="T10" fmla="*/ 0 w 18"/>
                <a:gd name="T11" fmla="*/ 42 h 50"/>
                <a:gd name="T12" fmla="*/ 0 w 18"/>
                <a:gd name="T13" fmla="*/ 10 h 50"/>
                <a:gd name="T14" fmla="*/ 0 w 18"/>
                <a:gd name="T15" fmla="*/ 10 h 50"/>
                <a:gd name="T16" fmla="*/ 2 w 18"/>
                <a:gd name="T17" fmla="*/ 6 h 50"/>
                <a:gd name="T18" fmla="*/ 4 w 18"/>
                <a:gd name="T19" fmla="*/ 2 h 50"/>
                <a:gd name="T20" fmla="*/ 6 w 18"/>
                <a:gd name="T21" fmla="*/ 0 h 50"/>
                <a:gd name="T22" fmla="*/ 10 w 18"/>
                <a:gd name="T23" fmla="*/ 0 h 50"/>
                <a:gd name="T24" fmla="*/ 10 w 18"/>
                <a:gd name="T25" fmla="*/ 0 h 50"/>
                <a:gd name="T26" fmla="*/ 14 w 18"/>
                <a:gd name="T27" fmla="*/ 0 h 50"/>
                <a:gd name="T28" fmla="*/ 16 w 18"/>
                <a:gd name="T29" fmla="*/ 2 h 50"/>
                <a:gd name="T30" fmla="*/ 18 w 18"/>
                <a:gd name="T31" fmla="*/ 6 h 50"/>
                <a:gd name="T32" fmla="*/ 18 w 18"/>
                <a:gd name="T33" fmla="*/ 10 h 50"/>
                <a:gd name="T34" fmla="*/ 18 w 18"/>
                <a:gd name="T35" fmla="*/ 42 h 50"/>
                <a:gd name="T36" fmla="*/ 18 w 18"/>
                <a:gd name="T37" fmla="*/ 42 h 50"/>
                <a:gd name="T38" fmla="*/ 18 w 18"/>
                <a:gd name="T39" fmla="*/ 44 h 50"/>
                <a:gd name="T40" fmla="*/ 16 w 18"/>
                <a:gd name="T41" fmla="*/ 48 h 50"/>
                <a:gd name="T42" fmla="*/ 14 w 18"/>
                <a:gd name="T43" fmla="*/ 50 h 50"/>
                <a:gd name="T44" fmla="*/ 10 w 18"/>
                <a:gd name="T45" fmla="*/ 50 h 50"/>
                <a:gd name="T46" fmla="*/ 10 w 18"/>
                <a:gd name="T4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50">
                  <a:moveTo>
                    <a:pt x="10" y="50"/>
                  </a:moveTo>
                  <a:lnTo>
                    <a:pt x="10" y="50"/>
                  </a:lnTo>
                  <a:lnTo>
                    <a:pt x="6" y="50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0" name="Group 25">
            <a:extLst>
              <a:ext uri="{FF2B5EF4-FFF2-40B4-BE49-F238E27FC236}">
                <a16:creationId xmlns:a16="http://schemas.microsoft.com/office/drawing/2014/main" id="{2BB5320B-37D2-48C9-930B-60C11A513C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7841" y="5028455"/>
            <a:ext cx="528493" cy="473383"/>
            <a:chOff x="1848" y="902"/>
            <a:chExt cx="748" cy="670"/>
          </a:xfrm>
          <a:solidFill>
            <a:srgbClr val="F6F6FA"/>
          </a:solidFill>
        </p:grpSpPr>
        <p:sp>
          <p:nvSpPr>
            <p:cNvPr id="191" name="Freeform 26">
              <a:extLst>
                <a:ext uri="{FF2B5EF4-FFF2-40B4-BE49-F238E27FC236}">
                  <a16:creationId xmlns:a16="http://schemas.microsoft.com/office/drawing/2014/main" id="{7687E49A-7059-4E3A-8CC3-9A1F8C940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0" y="950"/>
              <a:ext cx="556" cy="424"/>
            </a:xfrm>
            <a:custGeom>
              <a:avLst/>
              <a:gdLst>
                <a:gd name="T0" fmla="*/ 166 w 556"/>
                <a:gd name="T1" fmla="*/ 424 h 424"/>
                <a:gd name="T2" fmla="*/ 148 w 556"/>
                <a:gd name="T3" fmla="*/ 416 h 424"/>
                <a:gd name="T4" fmla="*/ 8 w 556"/>
                <a:gd name="T5" fmla="*/ 276 h 424"/>
                <a:gd name="T6" fmla="*/ 0 w 556"/>
                <a:gd name="T7" fmla="*/ 258 h 424"/>
                <a:gd name="T8" fmla="*/ 8 w 556"/>
                <a:gd name="T9" fmla="*/ 238 h 424"/>
                <a:gd name="T10" fmla="*/ 44 w 556"/>
                <a:gd name="T11" fmla="*/ 204 h 424"/>
                <a:gd name="T12" fmla="*/ 62 w 556"/>
                <a:gd name="T13" fmla="*/ 196 h 424"/>
                <a:gd name="T14" fmla="*/ 82 w 556"/>
                <a:gd name="T15" fmla="*/ 204 h 424"/>
                <a:gd name="T16" fmla="*/ 474 w 556"/>
                <a:gd name="T17" fmla="*/ 8 h 424"/>
                <a:gd name="T18" fmla="*/ 484 w 556"/>
                <a:gd name="T19" fmla="*/ 2 h 424"/>
                <a:gd name="T20" fmla="*/ 504 w 556"/>
                <a:gd name="T21" fmla="*/ 2 h 424"/>
                <a:gd name="T22" fmla="*/ 548 w 556"/>
                <a:gd name="T23" fmla="*/ 42 h 424"/>
                <a:gd name="T24" fmla="*/ 554 w 556"/>
                <a:gd name="T25" fmla="*/ 52 h 424"/>
                <a:gd name="T26" fmla="*/ 554 w 556"/>
                <a:gd name="T27" fmla="*/ 72 h 424"/>
                <a:gd name="T28" fmla="*/ 186 w 556"/>
                <a:gd name="T29" fmla="*/ 416 h 424"/>
                <a:gd name="T30" fmla="*/ 178 w 556"/>
                <a:gd name="T31" fmla="*/ 422 h 424"/>
                <a:gd name="T32" fmla="*/ 166 w 556"/>
                <a:gd name="T33" fmla="*/ 424 h 424"/>
                <a:gd name="T34" fmla="*/ 166 w 556"/>
                <a:gd name="T35" fmla="*/ 424 h 424"/>
                <a:gd name="T36" fmla="*/ 62 w 556"/>
                <a:gd name="T37" fmla="*/ 214 h 424"/>
                <a:gd name="T38" fmla="*/ 56 w 556"/>
                <a:gd name="T39" fmla="*/ 216 h 424"/>
                <a:gd name="T40" fmla="*/ 22 w 556"/>
                <a:gd name="T41" fmla="*/ 252 h 424"/>
                <a:gd name="T42" fmla="*/ 18 w 556"/>
                <a:gd name="T43" fmla="*/ 258 h 424"/>
                <a:gd name="T44" fmla="*/ 20 w 556"/>
                <a:gd name="T45" fmla="*/ 260 h 424"/>
                <a:gd name="T46" fmla="*/ 160 w 556"/>
                <a:gd name="T47" fmla="*/ 402 h 424"/>
                <a:gd name="T48" fmla="*/ 164 w 556"/>
                <a:gd name="T49" fmla="*/ 404 h 424"/>
                <a:gd name="T50" fmla="*/ 166 w 556"/>
                <a:gd name="T51" fmla="*/ 406 h 424"/>
                <a:gd name="T52" fmla="*/ 170 w 556"/>
                <a:gd name="T53" fmla="*/ 404 h 424"/>
                <a:gd name="T54" fmla="*/ 536 w 556"/>
                <a:gd name="T55" fmla="*/ 68 h 424"/>
                <a:gd name="T56" fmla="*/ 538 w 556"/>
                <a:gd name="T57" fmla="*/ 66 h 424"/>
                <a:gd name="T58" fmla="*/ 538 w 556"/>
                <a:gd name="T59" fmla="*/ 58 h 424"/>
                <a:gd name="T60" fmla="*/ 500 w 556"/>
                <a:gd name="T61" fmla="*/ 20 h 424"/>
                <a:gd name="T62" fmla="*/ 498 w 556"/>
                <a:gd name="T63" fmla="*/ 18 h 424"/>
                <a:gd name="T64" fmla="*/ 490 w 556"/>
                <a:gd name="T65" fmla="*/ 18 h 424"/>
                <a:gd name="T66" fmla="*/ 488 w 556"/>
                <a:gd name="T67" fmla="*/ 20 h 424"/>
                <a:gd name="T68" fmla="*/ 70 w 556"/>
                <a:gd name="T69" fmla="*/ 216 h 424"/>
                <a:gd name="T70" fmla="*/ 66 w 556"/>
                <a:gd name="T71" fmla="*/ 214 h 424"/>
                <a:gd name="T72" fmla="*/ 62 w 556"/>
                <a:gd name="T73" fmla="*/ 21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6" h="424">
                  <a:moveTo>
                    <a:pt x="166" y="424"/>
                  </a:moveTo>
                  <a:lnTo>
                    <a:pt x="166" y="424"/>
                  </a:lnTo>
                  <a:lnTo>
                    <a:pt x="156" y="422"/>
                  </a:lnTo>
                  <a:lnTo>
                    <a:pt x="148" y="41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2" y="268"/>
                  </a:lnTo>
                  <a:lnTo>
                    <a:pt x="0" y="258"/>
                  </a:lnTo>
                  <a:lnTo>
                    <a:pt x="2" y="248"/>
                  </a:lnTo>
                  <a:lnTo>
                    <a:pt x="8" y="238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52" y="198"/>
                  </a:lnTo>
                  <a:lnTo>
                    <a:pt x="62" y="196"/>
                  </a:lnTo>
                  <a:lnTo>
                    <a:pt x="72" y="198"/>
                  </a:lnTo>
                  <a:lnTo>
                    <a:pt x="82" y="204"/>
                  </a:lnTo>
                  <a:lnTo>
                    <a:pt x="168" y="288"/>
                  </a:lnTo>
                  <a:lnTo>
                    <a:pt x="474" y="8"/>
                  </a:lnTo>
                  <a:lnTo>
                    <a:pt x="474" y="8"/>
                  </a:lnTo>
                  <a:lnTo>
                    <a:pt x="484" y="2"/>
                  </a:lnTo>
                  <a:lnTo>
                    <a:pt x="494" y="0"/>
                  </a:lnTo>
                  <a:lnTo>
                    <a:pt x="504" y="2"/>
                  </a:lnTo>
                  <a:lnTo>
                    <a:pt x="512" y="8"/>
                  </a:lnTo>
                  <a:lnTo>
                    <a:pt x="548" y="42"/>
                  </a:lnTo>
                  <a:lnTo>
                    <a:pt x="548" y="42"/>
                  </a:lnTo>
                  <a:lnTo>
                    <a:pt x="554" y="52"/>
                  </a:lnTo>
                  <a:lnTo>
                    <a:pt x="556" y="62"/>
                  </a:lnTo>
                  <a:lnTo>
                    <a:pt x="554" y="72"/>
                  </a:lnTo>
                  <a:lnTo>
                    <a:pt x="548" y="82"/>
                  </a:lnTo>
                  <a:lnTo>
                    <a:pt x="186" y="416"/>
                  </a:lnTo>
                  <a:lnTo>
                    <a:pt x="186" y="416"/>
                  </a:lnTo>
                  <a:lnTo>
                    <a:pt x="178" y="422"/>
                  </a:lnTo>
                  <a:lnTo>
                    <a:pt x="166" y="424"/>
                  </a:lnTo>
                  <a:lnTo>
                    <a:pt x="166" y="424"/>
                  </a:lnTo>
                  <a:lnTo>
                    <a:pt x="166" y="424"/>
                  </a:lnTo>
                  <a:lnTo>
                    <a:pt x="166" y="42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0" y="214"/>
                  </a:lnTo>
                  <a:lnTo>
                    <a:pt x="56" y="216"/>
                  </a:lnTo>
                  <a:lnTo>
                    <a:pt x="22" y="252"/>
                  </a:lnTo>
                  <a:lnTo>
                    <a:pt x="22" y="252"/>
                  </a:lnTo>
                  <a:lnTo>
                    <a:pt x="20" y="254"/>
                  </a:lnTo>
                  <a:lnTo>
                    <a:pt x="18" y="258"/>
                  </a:lnTo>
                  <a:lnTo>
                    <a:pt x="18" y="258"/>
                  </a:lnTo>
                  <a:lnTo>
                    <a:pt x="20" y="260"/>
                  </a:lnTo>
                  <a:lnTo>
                    <a:pt x="22" y="264"/>
                  </a:lnTo>
                  <a:lnTo>
                    <a:pt x="160" y="402"/>
                  </a:lnTo>
                  <a:lnTo>
                    <a:pt x="160" y="402"/>
                  </a:lnTo>
                  <a:lnTo>
                    <a:pt x="164" y="404"/>
                  </a:lnTo>
                  <a:lnTo>
                    <a:pt x="166" y="406"/>
                  </a:lnTo>
                  <a:lnTo>
                    <a:pt x="166" y="406"/>
                  </a:lnTo>
                  <a:lnTo>
                    <a:pt x="166" y="406"/>
                  </a:lnTo>
                  <a:lnTo>
                    <a:pt x="170" y="404"/>
                  </a:lnTo>
                  <a:lnTo>
                    <a:pt x="174" y="402"/>
                  </a:lnTo>
                  <a:lnTo>
                    <a:pt x="536" y="68"/>
                  </a:lnTo>
                  <a:lnTo>
                    <a:pt x="536" y="68"/>
                  </a:lnTo>
                  <a:lnTo>
                    <a:pt x="538" y="66"/>
                  </a:lnTo>
                  <a:lnTo>
                    <a:pt x="538" y="62"/>
                  </a:lnTo>
                  <a:lnTo>
                    <a:pt x="538" y="58"/>
                  </a:lnTo>
                  <a:lnTo>
                    <a:pt x="536" y="56"/>
                  </a:lnTo>
                  <a:lnTo>
                    <a:pt x="500" y="20"/>
                  </a:lnTo>
                  <a:lnTo>
                    <a:pt x="500" y="20"/>
                  </a:lnTo>
                  <a:lnTo>
                    <a:pt x="498" y="18"/>
                  </a:lnTo>
                  <a:lnTo>
                    <a:pt x="494" y="18"/>
                  </a:lnTo>
                  <a:lnTo>
                    <a:pt x="490" y="18"/>
                  </a:lnTo>
                  <a:lnTo>
                    <a:pt x="488" y="20"/>
                  </a:lnTo>
                  <a:lnTo>
                    <a:pt x="488" y="20"/>
                  </a:lnTo>
                  <a:lnTo>
                    <a:pt x="166" y="314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66" y="214"/>
                  </a:lnTo>
                  <a:lnTo>
                    <a:pt x="62" y="214"/>
                  </a:lnTo>
                  <a:lnTo>
                    <a:pt x="62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27">
              <a:extLst>
                <a:ext uri="{FF2B5EF4-FFF2-40B4-BE49-F238E27FC236}">
                  <a16:creationId xmlns:a16="http://schemas.microsoft.com/office/drawing/2014/main" id="{C5C7C3EC-3DFF-4ACF-9EB3-576BA4381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" y="988"/>
              <a:ext cx="498" cy="500"/>
            </a:xfrm>
            <a:custGeom>
              <a:avLst/>
              <a:gdLst>
                <a:gd name="T0" fmla="*/ 224 w 498"/>
                <a:gd name="T1" fmla="*/ 498 h 500"/>
                <a:gd name="T2" fmla="*/ 152 w 498"/>
                <a:gd name="T3" fmla="*/ 480 h 500"/>
                <a:gd name="T4" fmla="*/ 90 w 498"/>
                <a:gd name="T5" fmla="*/ 442 h 500"/>
                <a:gd name="T6" fmla="*/ 42 w 498"/>
                <a:gd name="T7" fmla="*/ 390 h 500"/>
                <a:gd name="T8" fmla="*/ 10 w 498"/>
                <a:gd name="T9" fmla="*/ 324 h 500"/>
                <a:gd name="T10" fmla="*/ 0 w 498"/>
                <a:gd name="T11" fmla="*/ 250 h 500"/>
                <a:gd name="T12" fmla="*/ 4 w 498"/>
                <a:gd name="T13" fmla="*/ 200 h 500"/>
                <a:gd name="T14" fmla="*/ 30 w 498"/>
                <a:gd name="T15" fmla="*/ 130 h 500"/>
                <a:gd name="T16" fmla="*/ 72 w 498"/>
                <a:gd name="T17" fmla="*/ 74 h 500"/>
                <a:gd name="T18" fmla="*/ 130 w 498"/>
                <a:gd name="T19" fmla="*/ 30 h 500"/>
                <a:gd name="T20" fmla="*/ 198 w 498"/>
                <a:gd name="T21" fmla="*/ 6 h 500"/>
                <a:gd name="T22" fmla="*/ 250 w 498"/>
                <a:gd name="T23" fmla="*/ 0 h 500"/>
                <a:gd name="T24" fmla="*/ 320 w 498"/>
                <a:gd name="T25" fmla="*/ 10 h 500"/>
                <a:gd name="T26" fmla="*/ 384 w 498"/>
                <a:gd name="T27" fmla="*/ 40 h 500"/>
                <a:gd name="T28" fmla="*/ 422 w 498"/>
                <a:gd name="T29" fmla="*/ 70 h 500"/>
                <a:gd name="T30" fmla="*/ 424 w 498"/>
                <a:gd name="T31" fmla="*/ 80 h 500"/>
                <a:gd name="T32" fmla="*/ 420 w 498"/>
                <a:gd name="T33" fmla="*/ 84 h 500"/>
                <a:gd name="T34" fmla="*/ 410 w 498"/>
                <a:gd name="T35" fmla="*/ 82 h 500"/>
                <a:gd name="T36" fmla="*/ 374 w 498"/>
                <a:gd name="T37" fmla="*/ 56 h 500"/>
                <a:gd name="T38" fmla="*/ 314 w 498"/>
                <a:gd name="T39" fmla="*/ 28 h 500"/>
                <a:gd name="T40" fmla="*/ 250 w 498"/>
                <a:gd name="T41" fmla="*/ 18 h 500"/>
                <a:gd name="T42" fmla="*/ 202 w 498"/>
                <a:gd name="T43" fmla="*/ 22 h 500"/>
                <a:gd name="T44" fmla="*/ 138 w 498"/>
                <a:gd name="T45" fmla="*/ 46 h 500"/>
                <a:gd name="T46" fmla="*/ 86 w 498"/>
                <a:gd name="T47" fmla="*/ 86 h 500"/>
                <a:gd name="T48" fmla="*/ 46 w 498"/>
                <a:gd name="T49" fmla="*/ 140 h 500"/>
                <a:gd name="T50" fmla="*/ 22 w 498"/>
                <a:gd name="T51" fmla="*/ 204 h 500"/>
                <a:gd name="T52" fmla="*/ 18 w 498"/>
                <a:gd name="T53" fmla="*/ 250 h 500"/>
                <a:gd name="T54" fmla="*/ 28 w 498"/>
                <a:gd name="T55" fmla="*/ 318 h 500"/>
                <a:gd name="T56" fmla="*/ 58 w 498"/>
                <a:gd name="T57" fmla="*/ 378 h 500"/>
                <a:gd name="T58" fmla="*/ 102 w 498"/>
                <a:gd name="T59" fmla="*/ 428 h 500"/>
                <a:gd name="T60" fmla="*/ 160 w 498"/>
                <a:gd name="T61" fmla="*/ 462 h 500"/>
                <a:gd name="T62" fmla="*/ 226 w 498"/>
                <a:gd name="T63" fmla="*/ 480 h 500"/>
                <a:gd name="T64" fmla="*/ 272 w 498"/>
                <a:gd name="T65" fmla="*/ 480 h 500"/>
                <a:gd name="T66" fmla="*/ 338 w 498"/>
                <a:gd name="T67" fmla="*/ 464 h 500"/>
                <a:gd name="T68" fmla="*/ 394 w 498"/>
                <a:gd name="T69" fmla="*/ 430 h 500"/>
                <a:gd name="T70" fmla="*/ 438 w 498"/>
                <a:gd name="T71" fmla="*/ 382 h 500"/>
                <a:gd name="T72" fmla="*/ 468 w 498"/>
                <a:gd name="T73" fmla="*/ 324 h 500"/>
                <a:gd name="T74" fmla="*/ 480 w 498"/>
                <a:gd name="T75" fmla="*/ 256 h 500"/>
                <a:gd name="T76" fmla="*/ 484 w 498"/>
                <a:gd name="T77" fmla="*/ 250 h 500"/>
                <a:gd name="T78" fmla="*/ 490 w 498"/>
                <a:gd name="T79" fmla="*/ 248 h 500"/>
                <a:gd name="T80" fmla="*/ 498 w 498"/>
                <a:gd name="T81" fmla="*/ 254 h 500"/>
                <a:gd name="T82" fmla="*/ 496 w 498"/>
                <a:gd name="T83" fmla="*/ 282 h 500"/>
                <a:gd name="T84" fmla="*/ 478 w 498"/>
                <a:gd name="T85" fmla="*/ 352 h 500"/>
                <a:gd name="T86" fmla="*/ 440 w 498"/>
                <a:gd name="T87" fmla="*/ 412 h 500"/>
                <a:gd name="T88" fmla="*/ 386 w 498"/>
                <a:gd name="T89" fmla="*/ 458 h 500"/>
                <a:gd name="T90" fmla="*/ 322 w 498"/>
                <a:gd name="T91" fmla="*/ 488 h 500"/>
                <a:gd name="T92" fmla="*/ 250 w 498"/>
                <a:gd name="T93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8" h="500">
                  <a:moveTo>
                    <a:pt x="250" y="500"/>
                  </a:moveTo>
                  <a:lnTo>
                    <a:pt x="250" y="500"/>
                  </a:lnTo>
                  <a:lnTo>
                    <a:pt x="224" y="498"/>
                  </a:lnTo>
                  <a:lnTo>
                    <a:pt x="198" y="494"/>
                  </a:lnTo>
                  <a:lnTo>
                    <a:pt x="176" y="488"/>
                  </a:lnTo>
                  <a:lnTo>
                    <a:pt x="152" y="480"/>
                  </a:lnTo>
                  <a:lnTo>
                    <a:pt x="130" y="468"/>
                  </a:lnTo>
                  <a:lnTo>
                    <a:pt x="110" y="456"/>
                  </a:lnTo>
                  <a:lnTo>
                    <a:pt x="90" y="442"/>
                  </a:lnTo>
                  <a:lnTo>
                    <a:pt x="72" y="426"/>
                  </a:lnTo>
                  <a:lnTo>
                    <a:pt x="56" y="408"/>
                  </a:lnTo>
                  <a:lnTo>
                    <a:pt x="42" y="390"/>
                  </a:lnTo>
                  <a:lnTo>
                    <a:pt x="30" y="368"/>
                  </a:lnTo>
                  <a:lnTo>
                    <a:pt x="20" y="346"/>
                  </a:lnTo>
                  <a:lnTo>
                    <a:pt x="10" y="324"/>
                  </a:lnTo>
                  <a:lnTo>
                    <a:pt x="4" y="300"/>
                  </a:lnTo>
                  <a:lnTo>
                    <a:pt x="2" y="276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24"/>
                  </a:lnTo>
                  <a:lnTo>
                    <a:pt x="4" y="200"/>
                  </a:lnTo>
                  <a:lnTo>
                    <a:pt x="10" y="176"/>
                  </a:lnTo>
                  <a:lnTo>
                    <a:pt x="20" y="152"/>
                  </a:lnTo>
                  <a:lnTo>
                    <a:pt x="30" y="130"/>
                  </a:lnTo>
                  <a:lnTo>
                    <a:pt x="42" y="110"/>
                  </a:lnTo>
                  <a:lnTo>
                    <a:pt x="56" y="92"/>
                  </a:lnTo>
                  <a:lnTo>
                    <a:pt x="72" y="74"/>
                  </a:lnTo>
                  <a:lnTo>
                    <a:pt x="90" y="58"/>
                  </a:lnTo>
                  <a:lnTo>
                    <a:pt x="110" y="42"/>
                  </a:lnTo>
                  <a:lnTo>
                    <a:pt x="130" y="30"/>
                  </a:lnTo>
                  <a:lnTo>
                    <a:pt x="152" y="20"/>
                  </a:lnTo>
                  <a:lnTo>
                    <a:pt x="176" y="12"/>
                  </a:lnTo>
                  <a:lnTo>
                    <a:pt x="198" y="6"/>
                  </a:lnTo>
                  <a:lnTo>
                    <a:pt x="224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74" y="2"/>
                  </a:lnTo>
                  <a:lnTo>
                    <a:pt x="298" y="4"/>
                  </a:lnTo>
                  <a:lnTo>
                    <a:pt x="320" y="10"/>
                  </a:lnTo>
                  <a:lnTo>
                    <a:pt x="342" y="18"/>
                  </a:lnTo>
                  <a:lnTo>
                    <a:pt x="364" y="28"/>
                  </a:lnTo>
                  <a:lnTo>
                    <a:pt x="384" y="40"/>
                  </a:lnTo>
                  <a:lnTo>
                    <a:pt x="404" y="54"/>
                  </a:lnTo>
                  <a:lnTo>
                    <a:pt x="422" y="70"/>
                  </a:lnTo>
                  <a:lnTo>
                    <a:pt x="422" y="70"/>
                  </a:lnTo>
                  <a:lnTo>
                    <a:pt x="424" y="72"/>
                  </a:lnTo>
                  <a:lnTo>
                    <a:pt x="424" y="76"/>
                  </a:lnTo>
                  <a:lnTo>
                    <a:pt x="424" y="80"/>
                  </a:lnTo>
                  <a:lnTo>
                    <a:pt x="422" y="82"/>
                  </a:lnTo>
                  <a:lnTo>
                    <a:pt x="422" y="82"/>
                  </a:lnTo>
                  <a:lnTo>
                    <a:pt x="420" y="84"/>
                  </a:lnTo>
                  <a:lnTo>
                    <a:pt x="416" y="86"/>
                  </a:lnTo>
                  <a:lnTo>
                    <a:pt x="412" y="84"/>
                  </a:lnTo>
                  <a:lnTo>
                    <a:pt x="410" y="82"/>
                  </a:lnTo>
                  <a:lnTo>
                    <a:pt x="410" y="82"/>
                  </a:lnTo>
                  <a:lnTo>
                    <a:pt x="392" y="68"/>
                  </a:lnTo>
                  <a:lnTo>
                    <a:pt x="374" y="56"/>
                  </a:lnTo>
                  <a:lnTo>
                    <a:pt x="356" y="44"/>
                  </a:lnTo>
                  <a:lnTo>
                    <a:pt x="336" y="34"/>
                  </a:lnTo>
                  <a:lnTo>
                    <a:pt x="314" y="28"/>
                  </a:lnTo>
                  <a:lnTo>
                    <a:pt x="294" y="22"/>
                  </a:lnTo>
                  <a:lnTo>
                    <a:pt x="272" y="20"/>
                  </a:lnTo>
                  <a:lnTo>
                    <a:pt x="250" y="18"/>
                  </a:lnTo>
                  <a:lnTo>
                    <a:pt x="250" y="18"/>
                  </a:lnTo>
                  <a:lnTo>
                    <a:pt x="226" y="20"/>
                  </a:lnTo>
                  <a:lnTo>
                    <a:pt x="202" y="22"/>
                  </a:lnTo>
                  <a:lnTo>
                    <a:pt x="180" y="28"/>
                  </a:lnTo>
                  <a:lnTo>
                    <a:pt x="160" y="36"/>
                  </a:lnTo>
                  <a:lnTo>
                    <a:pt x="138" y="46"/>
                  </a:lnTo>
                  <a:lnTo>
                    <a:pt x="120" y="58"/>
                  </a:lnTo>
                  <a:lnTo>
                    <a:pt x="102" y="72"/>
                  </a:lnTo>
                  <a:lnTo>
                    <a:pt x="86" y="86"/>
                  </a:lnTo>
                  <a:lnTo>
                    <a:pt x="70" y="102"/>
                  </a:lnTo>
                  <a:lnTo>
                    <a:pt x="58" y="120"/>
                  </a:lnTo>
                  <a:lnTo>
                    <a:pt x="46" y="140"/>
                  </a:lnTo>
                  <a:lnTo>
                    <a:pt x="36" y="160"/>
                  </a:lnTo>
                  <a:lnTo>
                    <a:pt x="28" y="180"/>
                  </a:lnTo>
                  <a:lnTo>
                    <a:pt x="22" y="204"/>
                  </a:lnTo>
                  <a:lnTo>
                    <a:pt x="18" y="226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18" y="274"/>
                  </a:lnTo>
                  <a:lnTo>
                    <a:pt x="22" y="296"/>
                  </a:lnTo>
                  <a:lnTo>
                    <a:pt x="28" y="318"/>
                  </a:lnTo>
                  <a:lnTo>
                    <a:pt x="36" y="340"/>
                  </a:lnTo>
                  <a:lnTo>
                    <a:pt x="46" y="360"/>
                  </a:lnTo>
                  <a:lnTo>
                    <a:pt x="58" y="378"/>
                  </a:lnTo>
                  <a:lnTo>
                    <a:pt x="70" y="396"/>
                  </a:lnTo>
                  <a:lnTo>
                    <a:pt x="86" y="414"/>
                  </a:lnTo>
                  <a:lnTo>
                    <a:pt x="102" y="428"/>
                  </a:lnTo>
                  <a:lnTo>
                    <a:pt x="120" y="442"/>
                  </a:lnTo>
                  <a:lnTo>
                    <a:pt x="138" y="454"/>
                  </a:lnTo>
                  <a:lnTo>
                    <a:pt x="160" y="462"/>
                  </a:lnTo>
                  <a:lnTo>
                    <a:pt x="180" y="470"/>
                  </a:lnTo>
                  <a:lnTo>
                    <a:pt x="202" y="476"/>
                  </a:lnTo>
                  <a:lnTo>
                    <a:pt x="226" y="480"/>
                  </a:lnTo>
                  <a:lnTo>
                    <a:pt x="250" y="482"/>
                  </a:lnTo>
                  <a:lnTo>
                    <a:pt x="250" y="482"/>
                  </a:lnTo>
                  <a:lnTo>
                    <a:pt x="272" y="480"/>
                  </a:lnTo>
                  <a:lnTo>
                    <a:pt x="296" y="476"/>
                  </a:lnTo>
                  <a:lnTo>
                    <a:pt x="318" y="472"/>
                  </a:lnTo>
                  <a:lnTo>
                    <a:pt x="338" y="464"/>
                  </a:lnTo>
                  <a:lnTo>
                    <a:pt x="358" y="454"/>
                  </a:lnTo>
                  <a:lnTo>
                    <a:pt x="376" y="444"/>
                  </a:lnTo>
                  <a:lnTo>
                    <a:pt x="394" y="430"/>
                  </a:lnTo>
                  <a:lnTo>
                    <a:pt x="410" y="416"/>
                  </a:lnTo>
                  <a:lnTo>
                    <a:pt x="426" y="400"/>
                  </a:lnTo>
                  <a:lnTo>
                    <a:pt x="438" y="382"/>
                  </a:lnTo>
                  <a:lnTo>
                    <a:pt x="450" y="364"/>
                  </a:lnTo>
                  <a:lnTo>
                    <a:pt x="460" y="344"/>
                  </a:lnTo>
                  <a:lnTo>
                    <a:pt x="468" y="324"/>
                  </a:lnTo>
                  <a:lnTo>
                    <a:pt x="474" y="302"/>
                  </a:lnTo>
                  <a:lnTo>
                    <a:pt x="478" y="280"/>
                  </a:lnTo>
                  <a:lnTo>
                    <a:pt x="480" y="256"/>
                  </a:lnTo>
                  <a:lnTo>
                    <a:pt x="480" y="256"/>
                  </a:lnTo>
                  <a:lnTo>
                    <a:pt x="482" y="252"/>
                  </a:lnTo>
                  <a:lnTo>
                    <a:pt x="484" y="250"/>
                  </a:lnTo>
                  <a:lnTo>
                    <a:pt x="486" y="248"/>
                  </a:lnTo>
                  <a:lnTo>
                    <a:pt x="490" y="248"/>
                  </a:lnTo>
                  <a:lnTo>
                    <a:pt x="490" y="248"/>
                  </a:lnTo>
                  <a:lnTo>
                    <a:pt x="494" y="248"/>
                  </a:lnTo>
                  <a:lnTo>
                    <a:pt x="496" y="250"/>
                  </a:lnTo>
                  <a:lnTo>
                    <a:pt x="498" y="254"/>
                  </a:lnTo>
                  <a:lnTo>
                    <a:pt x="498" y="256"/>
                  </a:lnTo>
                  <a:lnTo>
                    <a:pt x="498" y="256"/>
                  </a:lnTo>
                  <a:lnTo>
                    <a:pt x="496" y="282"/>
                  </a:lnTo>
                  <a:lnTo>
                    <a:pt x="492" y="306"/>
                  </a:lnTo>
                  <a:lnTo>
                    <a:pt x="486" y="330"/>
                  </a:lnTo>
                  <a:lnTo>
                    <a:pt x="478" y="352"/>
                  </a:lnTo>
                  <a:lnTo>
                    <a:pt x="466" y="374"/>
                  </a:lnTo>
                  <a:lnTo>
                    <a:pt x="454" y="394"/>
                  </a:lnTo>
                  <a:lnTo>
                    <a:pt x="440" y="412"/>
                  </a:lnTo>
                  <a:lnTo>
                    <a:pt x="424" y="428"/>
                  </a:lnTo>
                  <a:lnTo>
                    <a:pt x="406" y="444"/>
                  </a:lnTo>
                  <a:lnTo>
                    <a:pt x="386" y="458"/>
                  </a:lnTo>
                  <a:lnTo>
                    <a:pt x="366" y="470"/>
                  </a:lnTo>
                  <a:lnTo>
                    <a:pt x="344" y="480"/>
                  </a:lnTo>
                  <a:lnTo>
                    <a:pt x="322" y="488"/>
                  </a:lnTo>
                  <a:lnTo>
                    <a:pt x="298" y="494"/>
                  </a:lnTo>
                  <a:lnTo>
                    <a:pt x="274" y="498"/>
                  </a:lnTo>
                  <a:lnTo>
                    <a:pt x="250" y="500"/>
                  </a:lnTo>
                  <a:lnTo>
                    <a:pt x="250" y="5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28">
              <a:extLst>
                <a:ext uri="{FF2B5EF4-FFF2-40B4-BE49-F238E27FC236}">
                  <a16:creationId xmlns:a16="http://schemas.microsoft.com/office/drawing/2014/main" id="{22658481-B567-496E-802A-A13BF1332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" y="902"/>
              <a:ext cx="670" cy="670"/>
            </a:xfrm>
            <a:custGeom>
              <a:avLst/>
              <a:gdLst>
                <a:gd name="T0" fmla="*/ 300 w 670"/>
                <a:gd name="T1" fmla="*/ 670 h 670"/>
                <a:gd name="T2" fmla="*/ 204 w 670"/>
                <a:gd name="T3" fmla="*/ 644 h 670"/>
                <a:gd name="T4" fmla="*/ 122 w 670"/>
                <a:gd name="T5" fmla="*/ 594 h 670"/>
                <a:gd name="T6" fmla="*/ 58 w 670"/>
                <a:gd name="T7" fmla="*/ 522 h 670"/>
                <a:gd name="T8" fmla="*/ 16 w 670"/>
                <a:gd name="T9" fmla="*/ 436 h 670"/>
                <a:gd name="T10" fmla="*/ 0 w 670"/>
                <a:gd name="T11" fmla="*/ 336 h 670"/>
                <a:gd name="T12" fmla="*/ 6 w 670"/>
                <a:gd name="T13" fmla="*/ 268 h 670"/>
                <a:gd name="T14" fmla="*/ 40 w 670"/>
                <a:gd name="T15" fmla="*/ 176 h 670"/>
                <a:gd name="T16" fmla="*/ 98 w 670"/>
                <a:gd name="T17" fmla="*/ 98 h 670"/>
                <a:gd name="T18" fmla="*/ 176 w 670"/>
                <a:gd name="T19" fmla="*/ 42 h 670"/>
                <a:gd name="T20" fmla="*/ 268 w 670"/>
                <a:gd name="T21" fmla="*/ 8 h 670"/>
                <a:gd name="T22" fmla="*/ 336 w 670"/>
                <a:gd name="T23" fmla="*/ 0 h 670"/>
                <a:gd name="T24" fmla="*/ 432 w 670"/>
                <a:gd name="T25" fmla="*/ 14 h 670"/>
                <a:gd name="T26" fmla="*/ 518 w 670"/>
                <a:gd name="T27" fmla="*/ 54 h 670"/>
                <a:gd name="T28" fmla="*/ 568 w 670"/>
                <a:gd name="T29" fmla="*/ 96 h 670"/>
                <a:gd name="T30" fmla="*/ 570 w 670"/>
                <a:gd name="T31" fmla="*/ 106 h 670"/>
                <a:gd name="T32" fmla="*/ 566 w 670"/>
                <a:gd name="T33" fmla="*/ 110 h 670"/>
                <a:gd name="T34" fmla="*/ 556 w 670"/>
                <a:gd name="T35" fmla="*/ 108 h 670"/>
                <a:gd name="T36" fmla="*/ 508 w 670"/>
                <a:gd name="T37" fmla="*/ 70 h 670"/>
                <a:gd name="T38" fmla="*/ 426 w 670"/>
                <a:gd name="T39" fmla="*/ 32 h 670"/>
                <a:gd name="T40" fmla="*/ 336 w 670"/>
                <a:gd name="T41" fmla="*/ 18 h 670"/>
                <a:gd name="T42" fmla="*/ 272 w 670"/>
                <a:gd name="T43" fmla="*/ 24 h 670"/>
                <a:gd name="T44" fmla="*/ 184 w 670"/>
                <a:gd name="T45" fmla="*/ 56 h 670"/>
                <a:gd name="T46" fmla="*/ 112 w 670"/>
                <a:gd name="T47" fmla="*/ 112 h 670"/>
                <a:gd name="T48" fmla="*/ 56 w 670"/>
                <a:gd name="T49" fmla="*/ 184 h 670"/>
                <a:gd name="T50" fmla="*/ 24 w 670"/>
                <a:gd name="T51" fmla="*/ 272 h 670"/>
                <a:gd name="T52" fmla="*/ 18 w 670"/>
                <a:gd name="T53" fmla="*/ 336 h 670"/>
                <a:gd name="T54" fmla="*/ 32 w 670"/>
                <a:gd name="T55" fmla="*/ 430 h 670"/>
                <a:gd name="T56" fmla="*/ 72 w 670"/>
                <a:gd name="T57" fmla="*/ 512 h 670"/>
                <a:gd name="T58" fmla="*/ 134 w 670"/>
                <a:gd name="T59" fmla="*/ 580 h 670"/>
                <a:gd name="T60" fmla="*/ 212 w 670"/>
                <a:gd name="T61" fmla="*/ 628 h 670"/>
                <a:gd name="T62" fmla="*/ 302 w 670"/>
                <a:gd name="T63" fmla="*/ 652 h 670"/>
                <a:gd name="T64" fmla="*/ 368 w 670"/>
                <a:gd name="T65" fmla="*/ 652 h 670"/>
                <a:gd name="T66" fmla="*/ 458 w 670"/>
                <a:gd name="T67" fmla="*/ 628 h 670"/>
                <a:gd name="T68" fmla="*/ 536 w 670"/>
                <a:gd name="T69" fmla="*/ 580 h 670"/>
                <a:gd name="T70" fmla="*/ 598 w 670"/>
                <a:gd name="T71" fmla="*/ 512 h 670"/>
                <a:gd name="T72" fmla="*/ 638 w 670"/>
                <a:gd name="T73" fmla="*/ 430 h 670"/>
                <a:gd name="T74" fmla="*/ 652 w 670"/>
                <a:gd name="T75" fmla="*/ 336 h 670"/>
                <a:gd name="T76" fmla="*/ 644 w 670"/>
                <a:gd name="T77" fmla="*/ 266 h 670"/>
                <a:gd name="T78" fmla="*/ 646 w 670"/>
                <a:gd name="T79" fmla="*/ 260 h 670"/>
                <a:gd name="T80" fmla="*/ 652 w 670"/>
                <a:gd name="T81" fmla="*/ 256 h 670"/>
                <a:gd name="T82" fmla="*/ 660 w 670"/>
                <a:gd name="T83" fmla="*/ 260 h 670"/>
                <a:gd name="T84" fmla="*/ 668 w 670"/>
                <a:gd name="T85" fmla="*/ 298 h 670"/>
                <a:gd name="T86" fmla="*/ 668 w 670"/>
                <a:gd name="T87" fmla="*/ 370 h 670"/>
                <a:gd name="T88" fmla="*/ 644 w 670"/>
                <a:gd name="T89" fmla="*/ 466 h 670"/>
                <a:gd name="T90" fmla="*/ 594 w 670"/>
                <a:gd name="T91" fmla="*/ 548 h 670"/>
                <a:gd name="T92" fmla="*/ 522 w 670"/>
                <a:gd name="T93" fmla="*/ 614 h 670"/>
                <a:gd name="T94" fmla="*/ 434 w 670"/>
                <a:gd name="T95" fmla="*/ 656 h 670"/>
                <a:gd name="T96" fmla="*/ 336 w 670"/>
                <a:gd name="T9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0" h="670">
                  <a:moveTo>
                    <a:pt x="336" y="670"/>
                  </a:moveTo>
                  <a:lnTo>
                    <a:pt x="336" y="670"/>
                  </a:lnTo>
                  <a:lnTo>
                    <a:pt x="300" y="670"/>
                  </a:lnTo>
                  <a:lnTo>
                    <a:pt x="268" y="664"/>
                  </a:lnTo>
                  <a:lnTo>
                    <a:pt x="236" y="656"/>
                  </a:lnTo>
                  <a:lnTo>
                    <a:pt x="204" y="644"/>
                  </a:lnTo>
                  <a:lnTo>
                    <a:pt x="176" y="630"/>
                  </a:lnTo>
                  <a:lnTo>
                    <a:pt x="148" y="614"/>
                  </a:lnTo>
                  <a:lnTo>
                    <a:pt x="122" y="594"/>
                  </a:lnTo>
                  <a:lnTo>
                    <a:pt x="98" y="572"/>
                  </a:lnTo>
                  <a:lnTo>
                    <a:pt x="76" y="548"/>
                  </a:lnTo>
                  <a:lnTo>
                    <a:pt x="58" y="522"/>
                  </a:lnTo>
                  <a:lnTo>
                    <a:pt x="40" y="496"/>
                  </a:lnTo>
                  <a:lnTo>
                    <a:pt x="26" y="466"/>
                  </a:lnTo>
                  <a:lnTo>
                    <a:pt x="16" y="436"/>
                  </a:lnTo>
                  <a:lnTo>
                    <a:pt x="6" y="404"/>
                  </a:lnTo>
                  <a:lnTo>
                    <a:pt x="2" y="370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2" y="302"/>
                  </a:lnTo>
                  <a:lnTo>
                    <a:pt x="6" y="268"/>
                  </a:lnTo>
                  <a:lnTo>
                    <a:pt x="16" y="236"/>
                  </a:lnTo>
                  <a:lnTo>
                    <a:pt x="26" y="206"/>
                  </a:lnTo>
                  <a:lnTo>
                    <a:pt x="40" y="176"/>
                  </a:lnTo>
                  <a:lnTo>
                    <a:pt x="58" y="148"/>
                  </a:lnTo>
                  <a:lnTo>
                    <a:pt x="76" y="122"/>
                  </a:lnTo>
                  <a:lnTo>
                    <a:pt x="98" y="98"/>
                  </a:lnTo>
                  <a:lnTo>
                    <a:pt x="122" y="78"/>
                  </a:lnTo>
                  <a:lnTo>
                    <a:pt x="148" y="58"/>
                  </a:lnTo>
                  <a:lnTo>
                    <a:pt x="176" y="42"/>
                  </a:lnTo>
                  <a:lnTo>
                    <a:pt x="204" y="26"/>
                  </a:lnTo>
                  <a:lnTo>
                    <a:pt x="236" y="16"/>
                  </a:lnTo>
                  <a:lnTo>
                    <a:pt x="268" y="8"/>
                  </a:lnTo>
                  <a:lnTo>
                    <a:pt x="300" y="2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68" y="2"/>
                  </a:lnTo>
                  <a:lnTo>
                    <a:pt x="400" y="6"/>
                  </a:lnTo>
                  <a:lnTo>
                    <a:pt x="432" y="14"/>
                  </a:lnTo>
                  <a:lnTo>
                    <a:pt x="462" y="26"/>
                  </a:lnTo>
                  <a:lnTo>
                    <a:pt x="490" y="38"/>
                  </a:lnTo>
                  <a:lnTo>
                    <a:pt x="518" y="54"/>
                  </a:lnTo>
                  <a:lnTo>
                    <a:pt x="544" y="74"/>
                  </a:lnTo>
                  <a:lnTo>
                    <a:pt x="568" y="96"/>
                  </a:lnTo>
                  <a:lnTo>
                    <a:pt x="568" y="96"/>
                  </a:lnTo>
                  <a:lnTo>
                    <a:pt x="570" y="98"/>
                  </a:lnTo>
                  <a:lnTo>
                    <a:pt x="572" y="102"/>
                  </a:lnTo>
                  <a:lnTo>
                    <a:pt x="570" y="106"/>
                  </a:lnTo>
                  <a:lnTo>
                    <a:pt x="570" y="108"/>
                  </a:lnTo>
                  <a:lnTo>
                    <a:pt x="570" y="108"/>
                  </a:lnTo>
                  <a:lnTo>
                    <a:pt x="566" y="110"/>
                  </a:lnTo>
                  <a:lnTo>
                    <a:pt x="562" y="110"/>
                  </a:lnTo>
                  <a:lnTo>
                    <a:pt x="560" y="110"/>
                  </a:lnTo>
                  <a:lnTo>
                    <a:pt x="556" y="108"/>
                  </a:lnTo>
                  <a:lnTo>
                    <a:pt x="556" y="108"/>
                  </a:lnTo>
                  <a:lnTo>
                    <a:pt x="534" y="88"/>
                  </a:lnTo>
                  <a:lnTo>
                    <a:pt x="508" y="70"/>
                  </a:lnTo>
                  <a:lnTo>
                    <a:pt x="482" y="54"/>
                  </a:lnTo>
                  <a:lnTo>
                    <a:pt x="454" y="42"/>
                  </a:lnTo>
                  <a:lnTo>
                    <a:pt x="426" y="32"/>
                  </a:lnTo>
                  <a:lnTo>
                    <a:pt x="396" y="24"/>
                  </a:lnTo>
                  <a:lnTo>
                    <a:pt x="366" y="20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02" y="20"/>
                  </a:lnTo>
                  <a:lnTo>
                    <a:pt x="272" y="24"/>
                  </a:lnTo>
                  <a:lnTo>
                    <a:pt x="240" y="32"/>
                  </a:lnTo>
                  <a:lnTo>
                    <a:pt x="212" y="44"/>
                  </a:lnTo>
                  <a:lnTo>
                    <a:pt x="184" y="56"/>
                  </a:lnTo>
                  <a:lnTo>
                    <a:pt x="158" y="72"/>
                  </a:lnTo>
                  <a:lnTo>
                    <a:pt x="134" y="92"/>
                  </a:lnTo>
                  <a:lnTo>
                    <a:pt x="112" y="112"/>
                  </a:lnTo>
                  <a:lnTo>
                    <a:pt x="90" y="134"/>
                  </a:lnTo>
                  <a:lnTo>
                    <a:pt x="72" y="158"/>
                  </a:lnTo>
                  <a:lnTo>
                    <a:pt x="56" y="184"/>
                  </a:lnTo>
                  <a:lnTo>
                    <a:pt x="42" y="212"/>
                  </a:lnTo>
                  <a:lnTo>
                    <a:pt x="32" y="242"/>
                  </a:lnTo>
                  <a:lnTo>
                    <a:pt x="24" y="272"/>
                  </a:lnTo>
                  <a:lnTo>
                    <a:pt x="20" y="304"/>
                  </a:lnTo>
                  <a:lnTo>
                    <a:pt x="18" y="336"/>
                  </a:lnTo>
                  <a:lnTo>
                    <a:pt x="18" y="336"/>
                  </a:lnTo>
                  <a:lnTo>
                    <a:pt x="20" y="368"/>
                  </a:lnTo>
                  <a:lnTo>
                    <a:pt x="24" y="400"/>
                  </a:lnTo>
                  <a:lnTo>
                    <a:pt x="32" y="430"/>
                  </a:lnTo>
                  <a:lnTo>
                    <a:pt x="42" y="460"/>
                  </a:lnTo>
                  <a:lnTo>
                    <a:pt x="56" y="486"/>
                  </a:lnTo>
                  <a:lnTo>
                    <a:pt x="72" y="512"/>
                  </a:lnTo>
                  <a:lnTo>
                    <a:pt x="90" y="538"/>
                  </a:lnTo>
                  <a:lnTo>
                    <a:pt x="112" y="560"/>
                  </a:lnTo>
                  <a:lnTo>
                    <a:pt x="134" y="580"/>
                  </a:lnTo>
                  <a:lnTo>
                    <a:pt x="158" y="598"/>
                  </a:lnTo>
                  <a:lnTo>
                    <a:pt x="184" y="614"/>
                  </a:lnTo>
                  <a:lnTo>
                    <a:pt x="212" y="628"/>
                  </a:lnTo>
                  <a:lnTo>
                    <a:pt x="240" y="638"/>
                  </a:lnTo>
                  <a:lnTo>
                    <a:pt x="272" y="646"/>
                  </a:lnTo>
                  <a:lnTo>
                    <a:pt x="302" y="652"/>
                  </a:lnTo>
                  <a:lnTo>
                    <a:pt x="336" y="652"/>
                  </a:lnTo>
                  <a:lnTo>
                    <a:pt x="336" y="652"/>
                  </a:lnTo>
                  <a:lnTo>
                    <a:pt x="368" y="652"/>
                  </a:lnTo>
                  <a:lnTo>
                    <a:pt x="400" y="646"/>
                  </a:lnTo>
                  <a:lnTo>
                    <a:pt x="430" y="638"/>
                  </a:lnTo>
                  <a:lnTo>
                    <a:pt x="458" y="628"/>
                  </a:lnTo>
                  <a:lnTo>
                    <a:pt x="486" y="614"/>
                  </a:lnTo>
                  <a:lnTo>
                    <a:pt x="512" y="598"/>
                  </a:lnTo>
                  <a:lnTo>
                    <a:pt x="536" y="580"/>
                  </a:lnTo>
                  <a:lnTo>
                    <a:pt x="560" y="560"/>
                  </a:lnTo>
                  <a:lnTo>
                    <a:pt x="580" y="538"/>
                  </a:lnTo>
                  <a:lnTo>
                    <a:pt x="598" y="512"/>
                  </a:lnTo>
                  <a:lnTo>
                    <a:pt x="614" y="486"/>
                  </a:lnTo>
                  <a:lnTo>
                    <a:pt x="628" y="460"/>
                  </a:lnTo>
                  <a:lnTo>
                    <a:pt x="638" y="430"/>
                  </a:lnTo>
                  <a:lnTo>
                    <a:pt x="646" y="400"/>
                  </a:lnTo>
                  <a:lnTo>
                    <a:pt x="650" y="368"/>
                  </a:lnTo>
                  <a:lnTo>
                    <a:pt x="652" y="336"/>
                  </a:lnTo>
                  <a:lnTo>
                    <a:pt x="652" y="336"/>
                  </a:lnTo>
                  <a:lnTo>
                    <a:pt x="650" y="300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44" y="264"/>
                  </a:lnTo>
                  <a:lnTo>
                    <a:pt x="646" y="260"/>
                  </a:lnTo>
                  <a:lnTo>
                    <a:pt x="648" y="258"/>
                  </a:lnTo>
                  <a:lnTo>
                    <a:pt x="652" y="256"/>
                  </a:lnTo>
                  <a:lnTo>
                    <a:pt x="652" y="256"/>
                  </a:lnTo>
                  <a:lnTo>
                    <a:pt x="656" y="256"/>
                  </a:lnTo>
                  <a:lnTo>
                    <a:pt x="658" y="258"/>
                  </a:lnTo>
                  <a:lnTo>
                    <a:pt x="660" y="260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68" y="298"/>
                  </a:lnTo>
                  <a:lnTo>
                    <a:pt x="670" y="336"/>
                  </a:lnTo>
                  <a:lnTo>
                    <a:pt x="670" y="336"/>
                  </a:lnTo>
                  <a:lnTo>
                    <a:pt x="668" y="370"/>
                  </a:lnTo>
                  <a:lnTo>
                    <a:pt x="664" y="404"/>
                  </a:lnTo>
                  <a:lnTo>
                    <a:pt x="656" y="436"/>
                  </a:lnTo>
                  <a:lnTo>
                    <a:pt x="644" y="466"/>
                  </a:lnTo>
                  <a:lnTo>
                    <a:pt x="630" y="496"/>
                  </a:lnTo>
                  <a:lnTo>
                    <a:pt x="614" y="522"/>
                  </a:lnTo>
                  <a:lnTo>
                    <a:pt x="594" y="548"/>
                  </a:lnTo>
                  <a:lnTo>
                    <a:pt x="572" y="572"/>
                  </a:lnTo>
                  <a:lnTo>
                    <a:pt x="548" y="594"/>
                  </a:lnTo>
                  <a:lnTo>
                    <a:pt x="522" y="614"/>
                  </a:lnTo>
                  <a:lnTo>
                    <a:pt x="494" y="630"/>
                  </a:lnTo>
                  <a:lnTo>
                    <a:pt x="466" y="644"/>
                  </a:lnTo>
                  <a:lnTo>
                    <a:pt x="434" y="656"/>
                  </a:lnTo>
                  <a:lnTo>
                    <a:pt x="402" y="664"/>
                  </a:lnTo>
                  <a:lnTo>
                    <a:pt x="370" y="670"/>
                  </a:lnTo>
                  <a:lnTo>
                    <a:pt x="336" y="670"/>
                  </a:lnTo>
                  <a:lnTo>
                    <a:pt x="336" y="6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3681855-49CC-4B31-9529-FA18A729A2E5}"/>
              </a:ext>
            </a:extLst>
          </p:cNvPr>
          <p:cNvSpPr/>
          <p:nvPr/>
        </p:nvSpPr>
        <p:spPr>
          <a:xfrm>
            <a:off x="786765" y="55888"/>
            <a:ext cx="75895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DRAFT – IN CONFIDENCE, NOT FOR DISTRIBUTION, NOT GOVERNMENT POLICY – FOR DISCUSSION ONLY</a:t>
            </a:r>
            <a:endParaRPr kumimoji="0" lang="en-NZ" sz="11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180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6FD8F-33CB-47A9-9823-E7D2F06A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NZ Health Charter development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AB0323C-DD42-4A74-8B75-1378983B1BD8}"/>
              </a:ext>
            </a:extLst>
          </p:cNvPr>
          <p:cNvGrpSpPr/>
          <p:nvPr/>
        </p:nvGrpSpPr>
        <p:grpSpPr>
          <a:xfrm>
            <a:off x="1" y="5950162"/>
            <a:ext cx="9143999" cy="381840"/>
            <a:chOff x="1" y="5988785"/>
            <a:chExt cx="9164087" cy="381840"/>
          </a:xfrm>
        </p:grpSpPr>
        <p:pic>
          <p:nvPicPr>
            <p:cNvPr id="18" name="Picture 17" descr="Background pattern&#10;&#10;Description automatically generated">
              <a:extLst>
                <a:ext uri="{FF2B5EF4-FFF2-40B4-BE49-F238E27FC236}">
                  <a16:creationId xmlns:a16="http://schemas.microsoft.com/office/drawing/2014/main" id="{03D49667-92DC-4E07-8AE5-19A727FB3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0919" y="5797868"/>
              <a:ext cx="381837" cy="763674"/>
            </a:xfrm>
            <a:prstGeom prst="rect">
              <a:avLst/>
            </a:prstGeom>
          </p:spPr>
        </p:pic>
        <p:pic>
          <p:nvPicPr>
            <p:cNvPr id="29" name="Picture 28" descr="Background pattern&#10;&#10;Description automatically generated">
              <a:extLst>
                <a:ext uri="{FF2B5EF4-FFF2-40B4-BE49-F238E27FC236}">
                  <a16:creationId xmlns:a16="http://schemas.microsoft.com/office/drawing/2014/main" id="{B7FE439A-F401-4BCC-BFF1-4F8A8B3E5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54593" y="5797869"/>
              <a:ext cx="381837" cy="763674"/>
            </a:xfrm>
            <a:prstGeom prst="rect">
              <a:avLst/>
            </a:prstGeom>
          </p:spPr>
        </p:pic>
        <p:pic>
          <p:nvPicPr>
            <p:cNvPr id="30" name="Picture 29" descr="Background pattern&#10;&#10;Description automatically generated">
              <a:extLst>
                <a:ext uri="{FF2B5EF4-FFF2-40B4-BE49-F238E27FC236}">
                  <a16:creationId xmlns:a16="http://schemas.microsoft.com/office/drawing/2014/main" id="{ED2AB6D7-3729-4A74-A877-29895F3B8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18267" y="5797869"/>
              <a:ext cx="381837" cy="763674"/>
            </a:xfrm>
            <a:prstGeom prst="rect">
              <a:avLst/>
            </a:prstGeom>
          </p:spPr>
        </p:pic>
        <p:pic>
          <p:nvPicPr>
            <p:cNvPr id="31" name="Picture 30" descr="Background pattern&#10;&#10;Description automatically generated">
              <a:extLst>
                <a:ext uri="{FF2B5EF4-FFF2-40B4-BE49-F238E27FC236}">
                  <a16:creationId xmlns:a16="http://schemas.microsoft.com/office/drawing/2014/main" id="{AC53B7A0-E7D0-421A-82C8-4BD7831AC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81941" y="5797869"/>
              <a:ext cx="381837" cy="763674"/>
            </a:xfrm>
            <a:prstGeom prst="rect">
              <a:avLst/>
            </a:prstGeom>
          </p:spPr>
        </p:pic>
        <p:pic>
          <p:nvPicPr>
            <p:cNvPr id="32" name="Picture 31" descr="Background pattern&#10;&#10;Description automatically generated">
              <a:extLst>
                <a:ext uri="{FF2B5EF4-FFF2-40B4-BE49-F238E27FC236}">
                  <a16:creationId xmlns:a16="http://schemas.microsoft.com/office/drawing/2014/main" id="{2839372C-B891-4675-B145-47450BE89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5615" y="5797870"/>
              <a:ext cx="381837" cy="763674"/>
            </a:xfrm>
            <a:prstGeom prst="rect">
              <a:avLst/>
            </a:prstGeom>
          </p:spPr>
        </p:pic>
        <p:pic>
          <p:nvPicPr>
            <p:cNvPr id="33" name="Picture 32" descr="Background pattern&#10;&#10;Description automatically generated">
              <a:extLst>
                <a:ext uri="{FF2B5EF4-FFF2-40B4-BE49-F238E27FC236}">
                  <a16:creationId xmlns:a16="http://schemas.microsoft.com/office/drawing/2014/main" id="{7EFB4500-E86E-41E5-A52D-F779AEE92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09289" y="5797870"/>
              <a:ext cx="381837" cy="763674"/>
            </a:xfrm>
            <a:prstGeom prst="rect">
              <a:avLst/>
            </a:prstGeom>
          </p:spPr>
        </p:pic>
        <p:pic>
          <p:nvPicPr>
            <p:cNvPr id="34" name="Picture 33" descr="Background pattern&#10;&#10;Description automatically generated">
              <a:extLst>
                <a:ext uri="{FF2B5EF4-FFF2-40B4-BE49-F238E27FC236}">
                  <a16:creationId xmlns:a16="http://schemas.microsoft.com/office/drawing/2014/main" id="{153BBAF5-CD97-42CC-9729-DEA2D44D9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772962" y="5797868"/>
              <a:ext cx="381837" cy="763674"/>
            </a:xfrm>
            <a:prstGeom prst="rect">
              <a:avLst/>
            </a:prstGeom>
          </p:spPr>
        </p:pic>
        <p:pic>
          <p:nvPicPr>
            <p:cNvPr id="35" name="Picture 34" descr="Background pattern&#10;&#10;Description automatically generated">
              <a:extLst>
                <a:ext uri="{FF2B5EF4-FFF2-40B4-BE49-F238E27FC236}">
                  <a16:creationId xmlns:a16="http://schemas.microsoft.com/office/drawing/2014/main" id="{AADB202A-85AF-4C1A-8CB3-69C38F4D4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536636" y="5797869"/>
              <a:ext cx="381837" cy="763674"/>
            </a:xfrm>
            <a:prstGeom prst="rect">
              <a:avLst/>
            </a:prstGeom>
          </p:spPr>
        </p:pic>
        <p:pic>
          <p:nvPicPr>
            <p:cNvPr id="36" name="Picture 35" descr="Background pattern&#10;&#10;Description automatically generated">
              <a:extLst>
                <a:ext uri="{FF2B5EF4-FFF2-40B4-BE49-F238E27FC236}">
                  <a16:creationId xmlns:a16="http://schemas.microsoft.com/office/drawing/2014/main" id="{844C4D26-99B6-4948-A56F-3D0D4ACE3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300310" y="5797869"/>
              <a:ext cx="381837" cy="763674"/>
            </a:xfrm>
            <a:prstGeom prst="rect">
              <a:avLst/>
            </a:prstGeom>
          </p:spPr>
        </p:pic>
        <p:pic>
          <p:nvPicPr>
            <p:cNvPr id="37" name="Picture 36" descr="Background pattern&#10;&#10;Description automatically generated">
              <a:extLst>
                <a:ext uri="{FF2B5EF4-FFF2-40B4-BE49-F238E27FC236}">
                  <a16:creationId xmlns:a16="http://schemas.microsoft.com/office/drawing/2014/main" id="{BBDC9165-A51D-4EE4-8D66-F3BAF84E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63984" y="5797867"/>
              <a:ext cx="381837" cy="763674"/>
            </a:xfrm>
            <a:prstGeom prst="rect">
              <a:avLst/>
            </a:prstGeom>
          </p:spPr>
        </p:pic>
        <p:pic>
          <p:nvPicPr>
            <p:cNvPr id="38" name="Picture 37" descr="Background pattern&#10;&#10;Description automatically generated">
              <a:extLst>
                <a:ext uri="{FF2B5EF4-FFF2-40B4-BE49-F238E27FC236}">
                  <a16:creationId xmlns:a16="http://schemas.microsoft.com/office/drawing/2014/main" id="{943CC5FE-42DF-4D66-BC66-2C3C073F5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827658" y="5797868"/>
              <a:ext cx="381837" cy="763674"/>
            </a:xfrm>
            <a:prstGeom prst="rect">
              <a:avLst/>
            </a:prstGeom>
          </p:spPr>
        </p:pic>
        <p:pic>
          <p:nvPicPr>
            <p:cNvPr id="39" name="Picture 38" descr="Background pattern&#10;&#10;Description automatically generated">
              <a:extLst>
                <a:ext uri="{FF2B5EF4-FFF2-40B4-BE49-F238E27FC236}">
                  <a16:creationId xmlns:a16="http://schemas.microsoft.com/office/drawing/2014/main" id="{66CA33BD-B427-4620-9066-89F0FA764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591332" y="5797868"/>
              <a:ext cx="381837" cy="763674"/>
            </a:xfrm>
            <a:prstGeom prst="rect">
              <a:avLst/>
            </a:prstGeom>
          </p:spPr>
        </p:pic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37D4280F-7EC9-4F5F-9D1A-4F8F7DBAECEE}"/>
              </a:ext>
            </a:extLst>
          </p:cNvPr>
          <p:cNvSpPr/>
          <p:nvPr/>
        </p:nvSpPr>
        <p:spPr>
          <a:xfrm>
            <a:off x="349322" y="1536262"/>
            <a:ext cx="8166028" cy="154809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NZ" sz="1600" dirty="0">
                <a:solidFill>
                  <a:schemeClr val="tx1"/>
                </a:solidFill>
                <a:cs typeface="Arial"/>
              </a:rPr>
              <a:t>Engaging with the health sector workforce is a key priority for us, to ensure that the Charter is both meaningful and representative of everyone’s voices.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NZ" sz="1600" dirty="0">
                <a:solidFill>
                  <a:schemeClr val="tx1"/>
                </a:solidFill>
                <a:cs typeface="Arial"/>
              </a:rPr>
              <a:t>The key milestones below outline our Charter development process: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6470948-837C-4DDA-A106-654991317C2D}"/>
              </a:ext>
            </a:extLst>
          </p:cNvPr>
          <p:cNvSpPr/>
          <p:nvPr/>
        </p:nvSpPr>
        <p:spPr>
          <a:xfrm>
            <a:off x="474413" y="2979242"/>
            <a:ext cx="756000" cy="75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31 March 2022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C387772-6C6F-4646-987C-A65E29DE70EE}"/>
              </a:ext>
            </a:extLst>
          </p:cNvPr>
          <p:cNvSpPr/>
          <p:nvPr/>
        </p:nvSpPr>
        <p:spPr>
          <a:xfrm>
            <a:off x="474413" y="3848501"/>
            <a:ext cx="756000" cy="756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May </a:t>
            </a:r>
            <a:br>
              <a:rPr lang="en-NZ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</a:br>
            <a:r>
              <a:rPr lang="en-NZ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2022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16E78E0-0445-4AEA-9917-49260C62AC6B}"/>
              </a:ext>
            </a:extLst>
          </p:cNvPr>
          <p:cNvSpPr/>
          <p:nvPr/>
        </p:nvSpPr>
        <p:spPr>
          <a:xfrm>
            <a:off x="474413" y="4717761"/>
            <a:ext cx="756000" cy="756000"/>
          </a:xfrm>
          <a:prstGeom prst="ellipse">
            <a:avLst/>
          </a:prstGeom>
          <a:solidFill>
            <a:srgbClr val="D1FFF7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1 July 2022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B6F91CD-107C-4F95-A90C-068729D4363F}"/>
              </a:ext>
            </a:extLst>
          </p:cNvPr>
          <p:cNvSpPr/>
          <p:nvPr/>
        </p:nvSpPr>
        <p:spPr>
          <a:xfrm>
            <a:off x="1456547" y="3128351"/>
            <a:ext cx="5025191" cy="4217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NZ" b="1" dirty="0">
                <a:solidFill>
                  <a:schemeClr val="accent1"/>
                </a:solidFill>
                <a:cs typeface="Arial"/>
              </a:rPr>
              <a:t>Sector input on the Health Charter closes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105D195-D542-49E4-8746-4526F171870C}"/>
              </a:ext>
            </a:extLst>
          </p:cNvPr>
          <p:cNvSpPr/>
          <p:nvPr/>
        </p:nvSpPr>
        <p:spPr>
          <a:xfrm>
            <a:off x="1456547" y="3997611"/>
            <a:ext cx="5025191" cy="4217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NZ" b="1" dirty="0">
                <a:solidFill>
                  <a:schemeClr val="accent3"/>
                </a:solidFill>
                <a:cs typeface="Arial"/>
              </a:rPr>
              <a:t>Sector consultation on draft Health Charter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849E953-1F54-4D47-860A-B3163A26DBCC}"/>
              </a:ext>
            </a:extLst>
          </p:cNvPr>
          <p:cNvSpPr/>
          <p:nvPr/>
        </p:nvSpPr>
        <p:spPr>
          <a:xfrm>
            <a:off x="1456547" y="4866871"/>
            <a:ext cx="5025191" cy="4217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NZ" b="1" dirty="0">
                <a:solidFill>
                  <a:schemeClr val="accent2"/>
                </a:solidFill>
                <a:cs typeface="Arial"/>
              </a:rPr>
              <a:t>Go-live: Final Health Charter in place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CB666F4-D432-4091-9D85-2AB315442BCB}"/>
              </a:ext>
            </a:extLst>
          </p:cNvPr>
          <p:cNvSpPr/>
          <p:nvPr/>
        </p:nvSpPr>
        <p:spPr>
          <a:xfrm>
            <a:off x="6232206" y="2574916"/>
            <a:ext cx="2583020" cy="312036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D65498-34D6-456F-90A5-7F0486A021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77840" y="3072205"/>
            <a:ext cx="1891751" cy="2101619"/>
            <a:chOff x="1817" y="2153"/>
            <a:chExt cx="649" cy="721"/>
          </a:xfrm>
          <a:solidFill>
            <a:schemeClr val="bg1"/>
          </a:solidFill>
        </p:grpSpPr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2419B283-2C59-42C4-A7E3-C3D279FE3B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789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CDBAE966-7E7C-4A8F-A237-BAB5EE1EC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789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784A61C-A3F0-4F34-A6A5-A245E4C569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" y="2153"/>
              <a:ext cx="196" cy="167"/>
            </a:xfrm>
            <a:custGeom>
              <a:avLst/>
              <a:gdLst>
                <a:gd name="T0" fmla="*/ 109 w 216"/>
                <a:gd name="T1" fmla="*/ 185 h 185"/>
                <a:gd name="T2" fmla="*/ 108 w 216"/>
                <a:gd name="T3" fmla="*/ 185 h 185"/>
                <a:gd name="T4" fmla="*/ 9 w 216"/>
                <a:gd name="T5" fmla="*/ 159 h 185"/>
                <a:gd name="T6" fmla="*/ 0 w 216"/>
                <a:gd name="T7" fmla="*/ 153 h 185"/>
                <a:gd name="T8" fmla="*/ 7 w 216"/>
                <a:gd name="T9" fmla="*/ 146 h 185"/>
                <a:gd name="T10" fmla="*/ 22 w 216"/>
                <a:gd name="T11" fmla="*/ 86 h 185"/>
                <a:gd name="T12" fmla="*/ 108 w 216"/>
                <a:gd name="T13" fmla="*/ 0 h 185"/>
                <a:gd name="T14" fmla="*/ 109 w 216"/>
                <a:gd name="T15" fmla="*/ 0 h 185"/>
                <a:gd name="T16" fmla="*/ 195 w 216"/>
                <a:gd name="T17" fmla="*/ 86 h 185"/>
                <a:gd name="T18" fmla="*/ 209 w 216"/>
                <a:gd name="T19" fmla="*/ 146 h 185"/>
                <a:gd name="T20" fmla="*/ 216 w 216"/>
                <a:gd name="T21" fmla="*/ 153 h 185"/>
                <a:gd name="T22" fmla="*/ 208 w 216"/>
                <a:gd name="T23" fmla="*/ 159 h 185"/>
                <a:gd name="T24" fmla="*/ 109 w 216"/>
                <a:gd name="T25" fmla="*/ 185 h 185"/>
                <a:gd name="T26" fmla="*/ 25 w 216"/>
                <a:gd name="T27" fmla="*/ 149 h 185"/>
                <a:gd name="T28" fmla="*/ 108 w 216"/>
                <a:gd name="T29" fmla="*/ 169 h 185"/>
                <a:gd name="T30" fmla="*/ 109 w 216"/>
                <a:gd name="T31" fmla="*/ 169 h 185"/>
                <a:gd name="T32" fmla="*/ 191 w 216"/>
                <a:gd name="T33" fmla="*/ 149 h 185"/>
                <a:gd name="T34" fmla="*/ 178 w 216"/>
                <a:gd name="T35" fmla="*/ 85 h 185"/>
                <a:gd name="T36" fmla="*/ 109 w 216"/>
                <a:gd name="T37" fmla="*/ 16 h 185"/>
                <a:gd name="T38" fmla="*/ 108 w 216"/>
                <a:gd name="T39" fmla="*/ 16 h 185"/>
                <a:gd name="T40" fmla="*/ 38 w 216"/>
                <a:gd name="T41" fmla="*/ 86 h 185"/>
                <a:gd name="T42" fmla="*/ 25 w 216"/>
                <a:gd name="T43" fmla="*/ 14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6" h="185">
                  <a:moveTo>
                    <a:pt x="109" y="185"/>
                  </a:moveTo>
                  <a:cubicBezTo>
                    <a:pt x="108" y="185"/>
                    <a:pt x="108" y="185"/>
                    <a:pt x="108" y="185"/>
                  </a:cubicBezTo>
                  <a:cubicBezTo>
                    <a:pt x="49" y="185"/>
                    <a:pt x="10" y="160"/>
                    <a:pt x="9" y="15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19" y="134"/>
                    <a:pt x="22" y="98"/>
                    <a:pt x="22" y="86"/>
                  </a:cubicBezTo>
                  <a:cubicBezTo>
                    <a:pt x="22" y="38"/>
                    <a:pt x="60" y="0"/>
                    <a:pt x="108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56" y="0"/>
                    <a:pt x="195" y="38"/>
                    <a:pt x="195" y="86"/>
                  </a:cubicBezTo>
                  <a:cubicBezTo>
                    <a:pt x="194" y="98"/>
                    <a:pt x="197" y="134"/>
                    <a:pt x="209" y="146"/>
                  </a:cubicBezTo>
                  <a:cubicBezTo>
                    <a:pt x="216" y="153"/>
                    <a:pt x="216" y="153"/>
                    <a:pt x="216" y="153"/>
                  </a:cubicBezTo>
                  <a:cubicBezTo>
                    <a:pt x="208" y="159"/>
                    <a:pt x="208" y="159"/>
                    <a:pt x="208" y="159"/>
                  </a:cubicBezTo>
                  <a:cubicBezTo>
                    <a:pt x="206" y="160"/>
                    <a:pt x="167" y="185"/>
                    <a:pt x="109" y="185"/>
                  </a:cubicBezTo>
                  <a:close/>
                  <a:moveTo>
                    <a:pt x="25" y="149"/>
                  </a:moveTo>
                  <a:cubicBezTo>
                    <a:pt x="39" y="156"/>
                    <a:pt x="69" y="169"/>
                    <a:pt x="108" y="169"/>
                  </a:cubicBezTo>
                  <a:cubicBezTo>
                    <a:pt x="109" y="169"/>
                    <a:pt x="109" y="169"/>
                    <a:pt x="109" y="169"/>
                  </a:cubicBezTo>
                  <a:cubicBezTo>
                    <a:pt x="148" y="169"/>
                    <a:pt x="178" y="156"/>
                    <a:pt x="191" y="149"/>
                  </a:cubicBezTo>
                  <a:cubicBezTo>
                    <a:pt x="178" y="127"/>
                    <a:pt x="178" y="90"/>
                    <a:pt x="178" y="85"/>
                  </a:cubicBezTo>
                  <a:cubicBezTo>
                    <a:pt x="178" y="47"/>
                    <a:pt x="147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69" y="16"/>
                    <a:pt x="38" y="47"/>
                    <a:pt x="38" y="86"/>
                  </a:cubicBezTo>
                  <a:cubicBezTo>
                    <a:pt x="38" y="90"/>
                    <a:pt x="38" y="127"/>
                    <a:pt x="25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38FFB042-F515-4E8F-A157-216CF3E4B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2646"/>
              <a:ext cx="60" cy="228"/>
            </a:xfrm>
            <a:custGeom>
              <a:avLst/>
              <a:gdLst>
                <a:gd name="T0" fmla="*/ 44 w 60"/>
                <a:gd name="T1" fmla="*/ 228 h 228"/>
                <a:gd name="T2" fmla="*/ 0 w 60"/>
                <a:gd name="T3" fmla="*/ 2 h 228"/>
                <a:gd name="T4" fmla="*/ 14 w 60"/>
                <a:gd name="T5" fmla="*/ 0 h 228"/>
                <a:gd name="T6" fmla="*/ 60 w 60"/>
                <a:gd name="T7" fmla="*/ 228 h 228"/>
                <a:gd name="T8" fmla="*/ 44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44" y="228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60" y="228"/>
                  </a:lnTo>
                  <a:lnTo>
                    <a:pt x="44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4E7D4407-6F86-4071-A202-D9B075550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2646"/>
              <a:ext cx="60" cy="228"/>
            </a:xfrm>
            <a:custGeom>
              <a:avLst/>
              <a:gdLst>
                <a:gd name="T0" fmla="*/ 15 w 60"/>
                <a:gd name="T1" fmla="*/ 228 h 228"/>
                <a:gd name="T2" fmla="*/ 0 w 60"/>
                <a:gd name="T3" fmla="*/ 228 h 228"/>
                <a:gd name="T4" fmla="*/ 46 w 60"/>
                <a:gd name="T5" fmla="*/ 0 h 228"/>
                <a:gd name="T6" fmla="*/ 60 w 60"/>
                <a:gd name="T7" fmla="*/ 2 h 228"/>
                <a:gd name="T8" fmla="*/ 1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15" y="228"/>
                  </a:moveTo>
                  <a:lnTo>
                    <a:pt x="0" y="228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1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657D8908-9159-4DAD-92C5-D60697AD1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2705"/>
              <a:ext cx="14" cy="1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3EFEB9E9-9201-46E9-A5BF-E3F72EFFD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2330"/>
              <a:ext cx="283" cy="372"/>
            </a:xfrm>
            <a:custGeom>
              <a:avLst/>
              <a:gdLst>
                <a:gd name="T0" fmla="*/ 49 w 311"/>
                <a:gd name="T1" fmla="*/ 410 h 412"/>
                <a:gd name="T2" fmla="*/ 0 w 311"/>
                <a:gd name="T3" fmla="*/ 380 h 412"/>
                <a:gd name="T4" fmla="*/ 14 w 311"/>
                <a:gd name="T5" fmla="*/ 156 h 412"/>
                <a:gd name="T6" fmla="*/ 157 w 311"/>
                <a:gd name="T7" fmla="*/ 0 h 412"/>
                <a:gd name="T8" fmla="*/ 299 w 311"/>
                <a:gd name="T9" fmla="*/ 156 h 412"/>
                <a:gd name="T10" fmla="*/ 311 w 311"/>
                <a:gd name="T11" fmla="*/ 380 h 412"/>
                <a:gd name="T12" fmla="*/ 260 w 311"/>
                <a:gd name="T13" fmla="*/ 412 h 412"/>
                <a:gd name="T14" fmla="*/ 252 w 311"/>
                <a:gd name="T15" fmla="*/ 398 h 412"/>
                <a:gd name="T16" fmla="*/ 294 w 311"/>
                <a:gd name="T17" fmla="*/ 371 h 412"/>
                <a:gd name="T18" fmla="*/ 282 w 311"/>
                <a:gd name="T19" fmla="*/ 157 h 412"/>
                <a:gd name="T20" fmla="*/ 157 w 311"/>
                <a:gd name="T21" fmla="*/ 17 h 412"/>
                <a:gd name="T22" fmla="*/ 30 w 311"/>
                <a:gd name="T23" fmla="*/ 157 h 412"/>
                <a:gd name="T24" fmla="*/ 17 w 311"/>
                <a:gd name="T25" fmla="*/ 371 h 412"/>
                <a:gd name="T26" fmla="*/ 57 w 311"/>
                <a:gd name="T27" fmla="*/ 396 h 412"/>
                <a:gd name="T28" fmla="*/ 49 w 311"/>
                <a:gd name="T29" fmla="*/ 41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1" h="412">
                  <a:moveTo>
                    <a:pt x="49" y="410"/>
                  </a:moveTo>
                  <a:cubicBezTo>
                    <a:pt x="0" y="380"/>
                    <a:pt x="0" y="380"/>
                    <a:pt x="0" y="380"/>
                  </a:cubicBezTo>
                  <a:cubicBezTo>
                    <a:pt x="14" y="156"/>
                    <a:pt x="14" y="156"/>
                    <a:pt x="14" y="156"/>
                  </a:cubicBezTo>
                  <a:cubicBezTo>
                    <a:pt x="21" y="70"/>
                    <a:pt x="85" y="0"/>
                    <a:pt x="157" y="0"/>
                  </a:cubicBezTo>
                  <a:cubicBezTo>
                    <a:pt x="229" y="0"/>
                    <a:pt x="292" y="70"/>
                    <a:pt x="299" y="156"/>
                  </a:cubicBezTo>
                  <a:cubicBezTo>
                    <a:pt x="311" y="380"/>
                    <a:pt x="311" y="380"/>
                    <a:pt x="311" y="380"/>
                  </a:cubicBezTo>
                  <a:cubicBezTo>
                    <a:pt x="260" y="412"/>
                    <a:pt x="260" y="412"/>
                    <a:pt x="260" y="412"/>
                  </a:cubicBezTo>
                  <a:cubicBezTo>
                    <a:pt x="252" y="398"/>
                    <a:pt x="252" y="398"/>
                    <a:pt x="252" y="398"/>
                  </a:cubicBezTo>
                  <a:cubicBezTo>
                    <a:pt x="294" y="371"/>
                    <a:pt x="294" y="371"/>
                    <a:pt x="294" y="371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76" y="80"/>
                    <a:pt x="220" y="17"/>
                    <a:pt x="157" y="17"/>
                  </a:cubicBezTo>
                  <a:cubicBezTo>
                    <a:pt x="94" y="17"/>
                    <a:pt x="37" y="80"/>
                    <a:pt x="30" y="157"/>
                  </a:cubicBezTo>
                  <a:cubicBezTo>
                    <a:pt x="17" y="371"/>
                    <a:pt x="17" y="371"/>
                    <a:pt x="17" y="371"/>
                  </a:cubicBezTo>
                  <a:cubicBezTo>
                    <a:pt x="57" y="396"/>
                    <a:pt x="57" y="396"/>
                    <a:pt x="57" y="396"/>
                  </a:cubicBezTo>
                  <a:lnTo>
                    <a:pt x="49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EF069041-3CBB-49EF-A544-5344D53694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1" y="2231"/>
              <a:ext cx="125" cy="124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69 h 138"/>
                <a:gd name="T4" fmla="*/ 69 w 138"/>
                <a:gd name="T5" fmla="*/ 0 h 138"/>
                <a:gd name="T6" fmla="*/ 138 w 138"/>
                <a:gd name="T7" fmla="*/ 69 h 138"/>
                <a:gd name="T8" fmla="*/ 69 w 138"/>
                <a:gd name="T9" fmla="*/ 138 h 138"/>
                <a:gd name="T10" fmla="*/ 69 w 138"/>
                <a:gd name="T11" fmla="*/ 16 h 138"/>
                <a:gd name="T12" fmla="*/ 17 w 138"/>
                <a:gd name="T13" fmla="*/ 69 h 138"/>
                <a:gd name="T14" fmla="*/ 69 w 138"/>
                <a:gd name="T15" fmla="*/ 121 h 138"/>
                <a:gd name="T16" fmla="*/ 122 w 138"/>
                <a:gd name="T17" fmla="*/ 69 h 138"/>
                <a:gd name="T18" fmla="*/ 69 w 138"/>
                <a:gd name="T1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lose/>
                  <a:moveTo>
                    <a:pt x="69" y="16"/>
                  </a:moveTo>
                  <a:cubicBezTo>
                    <a:pt x="40" y="16"/>
                    <a:pt x="17" y="40"/>
                    <a:pt x="17" y="69"/>
                  </a:cubicBezTo>
                  <a:cubicBezTo>
                    <a:pt x="17" y="98"/>
                    <a:pt x="40" y="121"/>
                    <a:pt x="69" y="121"/>
                  </a:cubicBezTo>
                  <a:cubicBezTo>
                    <a:pt x="98" y="121"/>
                    <a:pt x="122" y="98"/>
                    <a:pt x="122" y="69"/>
                  </a:cubicBezTo>
                  <a:cubicBezTo>
                    <a:pt x="122" y="40"/>
                    <a:pt x="98" y="16"/>
                    <a:pt x="6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8444A233-F180-4BE2-8F37-2ECBB549B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2365"/>
              <a:ext cx="190" cy="292"/>
            </a:xfrm>
            <a:custGeom>
              <a:avLst/>
              <a:gdLst>
                <a:gd name="T0" fmla="*/ 64 w 209"/>
                <a:gd name="T1" fmla="*/ 324 h 324"/>
                <a:gd name="T2" fmla="*/ 12 w 209"/>
                <a:gd name="T3" fmla="*/ 279 h 324"/>
                <a:gd name="T4" fmla="*/ 2 w 209"/>
                <a:gd name="T5" fmla="*/ 146 h 324"/>
                <a:gd name="T6" fmla="*/ 0 w 209"/>
                <a:gd name="T7" fmla="*/ 113 h 324"/>
                <a:gd name="T8" fmla="*/ 111 w 209"/>
                <a:gd name="T9" fmla="*/ 0 h 324"/>
                <a:gd name="T10" fmla="*/ 124 w 209"/>
                <a:gd name="T11" fmla="*/ 0 h 324"/>
                <a:gd name="T12" fmla="*/ 209 w 209"/>
                <a:gd name="T13" fmla="*/ 40 h 324"/>
                <a:gd name="T14" fmla="*/ 196 w 209"/>
                <a:gd name="T15" fmla="*/ 51 h 324"/>
                <a:gd name="T16" fmla="*/ 124 w 209"/>
                <a:gd name="T17" fmla="*/ 17 h 324"/>
                <a:gd name="T18" fmla="*/ 111 w 209"/>
                <a:gd name="T19" fmla="*/ 17 h 324"/>
                <a:gd name="T20" fmla="*/ 16 w 209"/>
                <a:gd name="T21" fmla="*/ 113 h 324"/>
                <a:gd name="T22" fmla="*/ 18 w 209"/>
                <a:gd name="T23" fmla="*/ 145 h 324"/>
                <a:gd name="T24" fmla="*/ 28 w 209"/>
                <a:gd name="T25" fmla="*/ 271 h 324"/>
                <a:gd name="T26" fmla="*/ 75 w 209"/>
                <a:gd name="T27" fmla="*/ 312 h 324"/>
                <a:gd name="T28" fmla="*/ 64 w 209"/>
                <a:gd name="T2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324">
                  <a:moveTo>
                    <a:pt x="64" y="324"/>
                  </a:moveTo>
                  <a:cubicBezTo>
                    <a:pt x="12" y="279"/>
                    <a:pt x="12" y="279"/>
                    <a:pt x="12" y="279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51"/>
                    <a:pt x="50" y="0"/>
                    <a:pt x="111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57" y="0"/>
                    <a:pt x="188" y="15"/>
                    <a:pt x="209" y="40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79" y="29"/>
                    <a:pt x="152" y="17"/>
                    <a:pt x="124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59" y="17"/>
                    <a:pt x="16" y="60"/>
                    <a:pt x="16" y="11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28" y="271"/>
                    <a:pt x="28" y="271"/>
                    <a:pt x="28" y="271"/>
                  </a:cubicBezTo>
                  <a:cubicBezTo>
                    <a:pt x="75" y="312"/>
                    <a:pt x="75" y="312"/>
                    <a:pt x="75" y="312"/>
                  </a:cubicBezTo>
                  <a:lnTo>
                    <a:pt x="64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9B732A25-B215-4D10-9580-A88145F36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2588"/>
              <a:ext cx="60" cy="228"/>
            </a:xfrm>
            <a:custGeom>
              <a:avLst/>
              <a:gdLst>
                <a:gd name="T0" fmla="*/ 45 w 60"/>
                <a:gd name="T1" fmla="*/ 228 h 228"/>
                <a:gd name="T2" fmla="*/ 0 w 60"/>
                <a:gd name="T3" fmla="*/ 0 h 228"/>
                <a:gd name="T4" fmla="*/ 14 w 60"/>
                <a:gd name="T5" fmla="*/ 0 h 228"/>
                <a:gd name="T6" fmla="*/ 60 w 60"/>
                <a:gd name="T7" fmla="*/ 228 h 228"/>
                <a:gd name="T8" fmla="*/ 4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45" y="22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60" y="228"/>
                  </a:lnTo>
                  <a:lnTo>
                    <a:pt x="4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EDB21DE9-D22D-4D75-9660-C3E37E9AA1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7" y="2231"/>
              <a:ext cx="125" cy="124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69 h 138"/>
                <a:gd name="T4" fmla="*/ 69 w 138"/>
                <a:gd name="T5" fmla="*/ 0 h 138"/>
                <a:gd name="T6" fmla="*/ 138 w 138"/>
                <a:gd name="T7" fmla="*/ 69 h 138"/>
                <a:gd name="T8" fmla="*/ 69 w 138"/>
                <a:gd name="T9" fmla="*/ 138 h 138"/>
                <a:gd name="T10" fmla="*/ 69 w 138"/>
                <a:gd name="T11" fmla="*/ 16 h 138"/>
                <a:gd name="T12" fmla="*/ 16 w 138"/>
                <a:gd name="T13" fmla="*/ 69 h 138"/>
                <a:gd name="T14" fmla="*/ 69 w 138"/>
                <a:gd name="T15" fmla="*/ 121 h 138"/>
                <a:gd name="T16" fmla="*/ 121 w 138"/>
                <a:gd name="T17" fmla="*/ 69 h 138"/>
                <a:gd name="T18" fmla="*/ 69 w 138"/>
                <a:gd name="T1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lose/>
                  <a:moveTo>
                    <a:pt x="69" y="16"/>
                  </a:moveTo>
                  <a:cubicBezTo>
                    <a:pt x="40" y="16"/>
                    <a:pt x="16" y="40"/>
                    <a:pt x="16" y="69"/>
                  </a:cubicBezTo>
                  <a:cubicBezTo>
                    <a:pt x="16" y="98"/>
                    <a:pt x="40" y="121"/>
                    <a:pt x="69" y="121"/>
                  </a:cubicBezTo>
                  <a:cubicBezTo>
                    <a:pt x="98" y="121"/>
                    <a:pt x="121" y="98"/>
                    <a:pt x="121" y="69"/>
                  </a:cubicBezTo>
                  <a:cubicBezTo>
                    <a:pt x="121" y="40"/>
                    <a:pt x="98" y="16"/>
                    <a:pt x="6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BB4C218C-5732-453F-A09E-0DB938C4A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365"/>
              <a:ext cx="190" cy="292"/>
            </a:xfrm>
            <a:custGeom>
              <a:avLst/>
              <a:gdLst>
                <a:gd name="T0" fmla="*/ 145 w 209"/>
                <a:gd name="T1" fmla="*/ 324 h 324"/>
                <a:gd name="T2" fmla="*/ 134 w 209"/>
                <a:gd name="T3" fmla="*/ 312 h 324"/>
                <a:gd name="T4" fmla="*/ 180 w 209"/>
                <a:gd name="T5" fmla="*/ 271 h 324"/>
                <a:gd name="T6" fmla="*/ 191 w 209"/>
                <a:gd name="T7" fmla="*/ 145 h 324"/>
                <a:gd name="T8" fmla="*/ 193 w 209"/>
                <a:gd name="T9" fmla="*/ 112 h 324"/>
                <a:gd name="T10" fmla="*/ 97 w 209"/>
                <a:gd name="T11" fmla="*/ 17 h 324"/>
                <a:gd name="T12" fmla="*/ 84 w 209"/>
                <a:gd name="T13" fmla="*/ 17 h 324"/>
                <a:gd name="T14" fmla="*/ 12 w 209"/>
                <a:gd name="T15" fmla="*/ 51 h 324"/>
                <a:gd name="T16" fmla="*/ 0 w 209"/>
                <a:gd name="T17" fmla="*/ 40 h 324"/>
                <a:gd name="T18" fmla="*/ 84 w 209"/>
                <a:gd name="T19" fmla="*/ 0 h 324"/>
                <a:gd name="T20" fmla="*/ 97 w 209"/>
                <a:gd name="T21" fmla="*/ 0 h 324"/>
                <a:gd name="T22" fmla="*/ 209 w 209"/>
                <a:gd name="T23" fmla="*/ 113 h 324"/>
                <a:gd name="T24" fmla="*/ 207 w 209"/>
                <a:gd name="T25" fmla="*/ 146 h 324"/>
                <a:gd name="T26" fmla="*/ 196 w 209"/>
                <a:gd name="T27" fmla="*/ 279 h 324"/>
                <a:gd name="T28" fmla="*/ 145 w 209"/>
                <a:gd name="T2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324">
                  <a:moveTo>
                    <a:pt x="145" y="324"/>
                  </a:moveTo>
                  <a:cubicBezTo>
                    <a:pt x="134" y="312"/>
                    <a:pt x="134" y="312"/>
                    <a:pt x="134" y="312"/>
                  </a:cubicBezTo>
                  <a:cubicBezTo>
                    <a:pt x="180" y="271"/>
                    <a:pt x="180" y="271"/>
                    <a:pt x="180" y="271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3" y="60"/>
                    <a:pt x="150" y="17"/>
                    <a:pt x="97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56" y="17"/>
                    <a:pt x="30" y="29"/>
                    <a:pt x="12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1" y="15"/>
                    <a:pt x="51" y="0"/>
                    <a:pt x="8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59" y="0"/>
                    <a:pt x="209" y="51"/>
                    <a:pt x="209" y="113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196" y="279"/>
                    <a:pt x="196" y="279"/>
                    <a:pt x="196" y="279"/>
                  </a:cubicBezTo>
                  <a:lnTo>
                    <a:pt x="145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E5772E98-C14C-4160-A586-00433CE8C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2588"/>
              <a:ext cx="60" cy="228"/>
            </a:xfrm>
            <a:custGeom>
              <a:avLst/>
              <a:gdLst>
                <a:gd name="T0" fmla="*/ 15 w 60"/>
                <a:gd name="T1" fmla="*/ 228 h 228"/>
                <a:gd name="T2" fmla="*/ 60 w 60"/>
                <a:gd name="T3" fmla="*/ 0 h 228"/>
                <a:gd name="T4" fmla="*/ 46 w 60"/>
                <a:gd name="T5" fmla="*/ 0 h 228"/>
                <a:gd name="T6" fmla="*/ 0 w 60"/>
                <a:gd name="T7" fmla="*/ 228 h 228"/>
                <a:gd name="T8" fmla="*/ 15 w 6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8">
                  <a:moveTo>
                    <a:pt x="15" y="228"/>
                  </a:moveTo>
                  <a:lnTo>
                    <a:pt x="60" y="0"/>
                  </a:lnTo>
                  <a:lnTo>
                    <a:pt x="46" y="0"/>
                  </a:lnTo>
                  <a:lnTo>
                    <a:pt x="0" y="228"/>
                  </a:lnTo>
                  <a:lnTo>
                    <a:pt x="15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200384D5-2979-4C28-A874-783E8B6921DF}"/>
              </a:ext>
            </a:extLst>
          </p:cNvPr>
          <p:cNvSpPr/>
          <p:nvPr/>
        </p:nvSpPr>
        <p:spPr>
          <a:xfrm>
            <a:off x="786765" y="55888"/>
            <a:ext cx="75895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DRAFT – IN CONFIDENCE, NOT FOR DISTRIBUTION, NOT GOVERNMENT POLICY – FOR DISCUSSION ONLY</a:t>
            </a:r>
            <a:endParaRPr kumimoji="0" lang="en-NZ" sz="11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7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240">
            <a:extLst>
              <a:ext uri="{FF2B5EF4-FFF2-40B4-BE49-F238E27FC236}">
                <a16:creationId xmlns:a16="http://schemas.microsoft.com/office/drawing/2014/main" id="{A7773113-D939-4134-B771-E8E5BECC790C}"/>
              </a:ext>
            </a:extLst>
          </p:cNvPr>
          <p:cNvSpPr/>
          <p:nvPr/>
        </p:nvSpPr>
        <p:spPr>
          <a:xfrm>
            <a:off x="0" y="4757910"/>
            <a:ext cx="9144000" cy="1551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55E36-A3D0-45E8-B25A-E87647528BCC}"/>
              </a:ext>
            </a:extLst>
          </p:cNvPr>
          <p:cNvSpPr/>
          <p:nvPr/>
        </p:nvSpPr>
        <p:spPr>
          <a:xfrm>
            <a:off x="277903" y="2606018"/>
            <a:ext cx="858818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spcBef>
                <a:spcPts val="1200"/>
              </a:spcBef>
              <a:buAutoNum type="arabicPeriod"/>
            </a:pPr>
            <a:r>
              <a:rPr lang="en-NZ" sz="2000" dirty="0"/>
              <a:t>What would </a:t>
            </a:r>
            <a:r>
              <a:rPr lang="en-NZ" sz="2000" b="1" dirty="0"/>
              <a:t>you</a:t>
            </a:r>
            <a:r>
              <a:rPr lang="en-NZ" sz="2000" dirty="0"/>
              <a:t> like to see included in the NZ Health Charter, in terms of:</a:t>
            </a:r>
          </a:p>
          <a:p>
            <a:pPr marL="800100" lvl="1" indent="-342900" defTabSz="685800">
              <a:spcBef>
                <a:spcPts val="1200"/>
              </a:spcBef>
              <a:buAutoNum type="arabicPeriod"/>
            </a:pPr>
            <a:r>
              <a:rPr lang="en-NZ" sz="2000" dirty="0"/>
              <a:t>Values?</a:t>
            </a:r>
          </a:p>
          <a:p>
            <a:pPr marL="800100" lvl="1" indent="-342900" defTabSz="685800">
              <a:spcBef>
                <a:spcPts val="1200"/>
              </a:spcBef>
              <a:buAutoNum type="arabicPeriod"/>
            </a:pPr>
            <a:r>
              <a:rPr lang="en-NZ" sz="2000" dirty="0"/>
              <a:t>Principles?</a:t>
            </a:r>
          </a:p>
          <a:p>
            <a:pPr marL="800100" lvl="1" indent="-342900" defTabSz="685800">
              <a:spcBef>
                <a:spcPts val="1200"/>
              </a:spcBef>
              <a:buAutoNum type="arabicPeriod"/>
            </a:pPr>
            <a:r>
              <a:rPr lang="en-NZ" sz="2000" dirty="0"/>
              <a:t>Behaviours?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66FD8F-33CB-47A9-9823-E7D2F06A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Your feedback on the NZ Health Charter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F8749F-D078-4FCD-A992-7F0B4ACE9E74}"/>
              </a:ext>
            </a:extLst>
          </p:cNvPr>
          <p:cNvSpPr/>
          <p:nvPr/>
        </p:nvSpPr>
        <p:spPr>
          <a:xfrm>
            <a:off x="277903" y="1604141"/>
            <a:ext cx="8588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200"/>
              </a:spcBef>
            </a:pPr>
            <a:r>
              <a:rPr lang="en-NZ" dirty="0"/>
              <a:t>We want to hear your </a:t>
            </a:r>
            <a:r>
              <a:rPr lang="en-NZ" b="1" dirty="0"/>
              <a:t>thoughts and ideas </a:t>
            </a:r>
            <a:r>
              <a:rPr lang="en-NZ" dirty="0"/>
              <a:t>to help us develop a Charter that is meaningful to </a:t>
            </a:r>
            <a:r>
              <a:rPr lang="en-NZ" b="1" dirty="0"/>
              <a:t>you</a:t>
            </a:r>
            <a:r>
              <a:rPr lang="en-NZ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3EC369-517C-4D65-9C16-1FD950A2ED7A}"/>
              </a:ext>
            </a:extLst>
          </p:cNvPr>
          <p:cNvSpPr/>
          <p:nvPr/>
        </p:nvSpPr>
        <p:spPr>
          <a:xfrm>
            <a:off x="786765" y="55888"/>
            <a:ext cx="75895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DRAFT – IN CONFIDENCE, NOT FOR DISTRIBUTION, NOT GOVERNMENT POLICY – FOR DISCUSSION ONLY</a:t>
            </a:r>
            <a:endParaRPr kumimoji="0" lang="en-NZ" sz="11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E35E513-312D-419D-A5A7-4A8F7915E2A5}"/>
              </a:ext>
            </a:extLst>
          </p:cNvPr>
          <p:cNvGrpSpPr>
            <a:grpSpLocks noChangeAspect="1"/>
          </p:cNvGrpSpPr>
          <p:nvPr/>
        </p:nvGrpSpPr>
        <p:grpSpPr>
          <a:xfrm>
            <a:off x="753580" y="5004554"/>
            <a:ext cx="564910" cy="731576"/>
            <a:chOff x="596900" y="1511300"/>
            <a:chExt cx="511175" cy="661988"/>
          </a:xfrm>
          <a:solidFill>
            <a:srgbClr val="2E2E38"/>
          </a:solidFill>
        </p:grpSpPr>
        <p:sp>
          <p:nvSpPr>
            <p:cNvPr id="153" name="Freeform 5">
              <a:extLst>
                <a:ext uri="{FF2B5EF4-FFF2-40B4-BE49-F238E27FC236}">
                  <a16:creationId xmlns:a16="http://schemas.microsoft.com/office/drawing/2014/main" id="{C3FD4FDE-FB84-40EC-8F6D-F56607E95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8" y="1895475"/>
              <a:ext cx="125413" cy="112713"/>
            </a:xfrm>
            <a:custGeom>
              <a:avLst/>
              <a:gdLst>
                <a:gd name="T0" fmla="*/ 219 w 429"/>
                <a:gd name="T1" fmla="*/ 381 h 382"/>
                <a:gd name="T2" fmla="*/ 213 w 429"/>
                <a:gd name="T3" fmla="*/ 381 h 382"/>
                <a:gd name="T4" fmla="*/ 61 w 429"/>
                <a:gd name="T5" fmla="*/ 321 h 382"/>
                <a:gd name="T6" fmla="*/ 0 w 429"/>
                <a:gd name="T7" fmla="*/ 156 h 382"/>
                <a:gd name="T8" fmla="*/ 0 w 429"/>
                <a:gd name="T9" fmla="*/ 153 h 382"/>
                <a:gd name="T10" fmla="*/ 20 w 429"/>
                <a:gd name="T11" fmla="*/ 0 h 382"/>
                <a:gd name="T12" fmla="*/ 66 w 429"/>
                <a:gd name="T13" fmla="*/ 6 h 382"/>
                <a:gd name="T14" fmla="*/ 46 w 429"/>
                <a:gd name="T15" fmla="*/ 158 h 382"/>
                <a:gd name="T16" fmla="*/ 93 w 429"/>
                <a:gd name="T17" fmla="*/ 288 h 382"/>
                <a:gd name="T18" fmla="*/ 214 w 429"/>
                <a:gd name="T19" fmla="*/ 334 h 382"/>
                <a:gd name="T20" fmla="*/ 335 w 429"/>
                <a:gd name="T21" fmla="*/ 291 h 382"/>
                <a:gd name="T22" fmla="*/ 383 w 429"/>
                <a:gd name="T23" fmla="*/ 158 h 382"/>
                <a:gd name="T24" fmla="*/ 364 w 429"/>
                <a:gd name="T25" fmla="*/ 6 h 382"/>
                <a:gd name="T26" fmla="*/ 410 w 429"/>
                <a:gd name="T27" fmla="*/ 0 h 382"/>
                <a:gd name="T28" fmla="*/ 429 w 429"/>
                <a:gd name="T29" fmla="*/ 156 h 382"/>
                <a:gd name="T30" fmla="*/ 367 w 429"/>
                <a:gd name="T31" fmla="*/ 325 h 382"/>
                <a:gd name="T32" fmla="*/ 219 w 429"/>
                <a:gd name="T33" fmla="*/ 38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9" h="382">
                  <a:moveTo>
                    <a:pt x="219" y="381"/>
                  </a:moveTo>
                  <a:cubicBezTo>
                    <a:pt x="216" y="381"/>
                    <a:pt x="214" y="381"/>
                    <a:pt x="213" y="381"/>
                  </a:cubicBezTo>
                  <a:cubicBezTo>
                    <a:pt x="211" y="381"/>
                    <a:pt x="124" y="382"/>
                    <a:pt x="61" y="321"/>
                  </a:cubicBezTo>
                  <a:cubicBezTo>
                    <a:pt x="20" y="282"/>
                    <a:pt x="0" y="226"/>
                    <a:pt x="0" y="156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6" y="214"/>
                    <a:pt x="62" y="257"/>
                    <a:pt x="93" y="288"/>
                  </a:cubicBezTo>
                  <a:cubicBezTo>
                    <a:pt x="141" y="335"/>
                    <a:pt x="214" y="334"/>
                    <a:pt x="214" y="334"/>
                  </a:cubicBezTo>
                  <a:cubicBezTo>
                    <a:pt x="216" y="334"/>
                    <a:pt x="287" y="337"/>
                    <a:pt x="335" y="291"/>
                  </a:cubicBezTo>
                  <a:cubicBezTo>
                    <a:pt x="367" y="261"/>
                    <a:pt x="383" y="216"/>
                    <a:pt x="383" y="158"/>
                  </a:cubicBezTo>
                  <a:cubicBezTo>
                    <a:pt x="364" y="6"/>
                    <a:pt x="364" y="6"/>
                    <a:pt x="364" y="6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29" y="156"/>
                    <a:pt x="429" y="156"/>
                    <a:pt x="429" y="156"/>
                  </a:cubicBezTo>
                  <a:cubicBezTo>
                    <a:pt x="429" y="229"/>
                    <a:pt x="408" y="285"/>
                    <a:pt x="367" y="325"/>
                  </a:cubicBezTo>
                  <a:cubicBezTo>
                    <a:pt x="312" y="377"/>
                    <a:pt x="239" y="381"/>
                    <a:pt x="219" y="3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54" name="Freeform 6">
              <a:extLst>
                <a:ext uri="{FF2B5EF4-FFF2-40B4-BE49-F238E27FC236}">
                  <a16:creationId xmlns:a16="http://schemas.microsoft.com/office/drawing/2014/main" id="{19129E12-933B-4621-9C7C-F3EF00A3F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00" y="1936750"/>
              <a:ext cx="203200" cy="236538"/>
            </a:xfrm>
            <a:custGeom>
              <a:avLst/>
              <a:gdLst>
                <a:gd name="T0" fmla="*/ 46 w 689"/>
                <a:gd name="T1" fmla="*/ 808 h 808"/>
                <a:gd name="T2" fmla="*/ 0 w 689"/>
                <a:gd name="T3" fmla="*/ 808 h 808"/>
                <a:gd name="T4" fmla="*/ 659 w 689"/>
                <a:gd name="T5" fmla="*/ 8 h 808"/>
                <a:gd name="T6" fmla="*/ 689 w 689"/>
                <a:gd name="T7" fmla="*/ 0 h 808"/>
                <a:gd name="T8" fmla="*/ 689 w 689"/>
                <a:gd name="T9" fmla="*/ 808 h 808"/>
                <a:gd name="T10" fmla="*/ 643 w 689"/>
                <a:gd name="T11" fmla="*/ 808 h 808"/>
                <a:gd name="T12" fmla="*/ 643 w 689"/>
                <a:gd name="T13" fmla="*/ 62 h 808"/>
                <a:gd name="T14" fmla="*/ 46 w 689"/>
                <a:gd name="T15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9" h="808">
                  <a:moveTo>
                    <a:pt x="46" y="808"/>
                  </a:moveTo>
                  <a:cubicBezTo>
                    <a:pt x="0" y="808"/>
                    <a:pt x="0" y="808"/>
                    <a:pt x="0" y="808"/>
                  </a:cubicBezTo>
                  <a:cubicBezTo>
                    <a:pt x="77" y="415"/>
                    <a:pt x="336" y="100"/>
                    <a:pt x="659" y="8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689" y="808"/>
                    <a:pt x="689" y="808"/>
                    <a:pt x="689" y="808"/>
                  </a:cubicBezTo>
                  <a:cubicBezTo>
                    <a:pt x="643" y="808"/>
                    <a:pt x="643" y="808"/>
                    <a:pt x="643" y="808"/>
                  </a:cubicBezTo>
                  <a:cubicBezTo>
                    <a:pt x="643" y="62"/>
                    <a:pt x="643" y="62"/>
                    <a:pt x="643" y="62"/>
                  </a:cubicBezTo>
                  <a:cubicBezTo>
                    <a:pt x="349" y="159"/>
                    <a:pt x="117" y="444"/>
                    <a:pt x="46" y="8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55" name="Freeform 7">
              <a:extLst>
                <a:ext uri="{FF2B5EF4-FFF2-40B4-BE49-F238E27FC236}">
                  <a16:creationId xmlns:a16="http://schemas.microsoft.com/office/drawing/2014/main" id="{2C665BCE-8494-42D4-8AEA-B456D13DF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00" y="1935163"/>
              <a:ext cx="206375" cy="238125"/>
            </a:xfrm>
            <a:custGeom>
              <a:avLst/>
              <a:gdLst>
                <a:gd name="T0" fmla="*/ 654 w 699"/>
                <a:gd name="T1" fmla="*/ 810 h 810"/>
                <a:gd name="T2" fmla="*/ 46 w 699"/>
                <a:gd name="T3" fmla="*/ 61 h 810"/>
                <a:gd name="T4" fmla="*/ 46 w 699"/>
                <a:gd name="T5" fmla="*/ 810 h 810"/>
                <a:gd name="T6" fmla="*/ 0 w 699"/>
                <a:gd name="T7" fmla="*/ 810 h 810"/>
                <a:gd name="T8" fmla="*/ 0 w 699"/>
                <a:gd name="T9" fmla="*/ 0 h 810"/>
                <a:gd name="T10" fmla="*/ 29 w 699"/>
                <a:gd name="T11" fmla="*/ 7 h 810"/>
                <a:gd name="T12" fmla="*/ 699 w 699"/>
                <a:gd name="T13" fmla="*/ 810 h 810"/>
                <a:gd name="T14" fmla="*/ 654 w 699"/>
                <a:gd name="T15" fmla="*/ 81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810">
                  <a:moveTo>
                    <a:pt x="654" y="810"/>
                  </a:moveTo>
                  <a:cubicBezTo>
                    <a:pt x="582" y="440"/>
                    <a:pt x="345" y="154"/>
                    <a:pt x="46" y="61"/>
                  </a:cubicBezTo>
                  <a:cubicBezTo>
                    <a:pt x="46" y="810"/>
                    <a:pt x="46" y="810"/>
                    <a:pt x="46" y="810"/>
                  </a:cubicBezTo>
                  <a:cubicBezTo>
                    <a:pt x="0" y="810"/>
                    <a:pt x="0" y="810"/>
                    <a:pt x="0" y="8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58" y="95"/>
                    <a:pt x="621" y="411"/>
                    <a:pt x="699" y="810"/>
                  </a:cubicBezTo>
                  <a:lnTo>
                    <a:pt x="654" y="8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56" name="Freeform 8">
              <a:extLst>
                <a:ext uri="{FF2B5EF4-FFF2-40B4-BE49-F238E27FC236}">
                  <a16:creationId xmlns:a16="http://schemas.microsoft.com/office/drawing/2014/main" id="{3D8CF895-90BF-4F7C-BBAA-A9B9283F10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725" y="1566863"/>
              <a:ext cx="261938" cy="354013"/>
            </a:xfrm>
            <a:custGeom>
              <a:avLst/>
              <a:gdLst>
                <a:gd name="T0" fmla="*/ 445 w 889"/>
                <a:gd name="T1" fmla="*/ 1206 h 1206"/>
                <a:gd name="T2" fmla="*/ 0 w 889"/>
                <a:gd name="T3" fmla="*/ 603 h 1206"/>
                <a:gd name="T4" fmla="*/ 445 w 889"/>
                <a:gd name="T5" fmla="*/ 0 h 1206"/>
                <a:gd name="T6" fmla="*/ 889 w 889"/>
                <a:gd name="T7" fmla="*/ 603 h 1206"/>
                <a:gd name="T8" fmla="*/ 445 w 889"/>
                <a:gd name="T9" fmla="*/ 1206 h 1206"/>
                <a:gd name="T10" fmla="*/ 445 w 889"/>
                <a:gd name="T11" fmla="*/ 45 h 1206"/>
                <a:gd name="T12" fmla="*/ 44 w 889"/>
                <a:gd name="T13" fmla="*/ 603 h 1206"/>
                <a:gd name="T14" fmla="*/ 445 w 889"/>
                <a:gd name="T15" fmla="*/ 1162 h 1206"/>
                <a:gd name="T16" fmla="*/ 845 w 889"/>
                <a:gd name="T17" fmla="*/ 603 h 1206"/>
                <a:gd name="T18" fmla="*/ 445 w 889"/>
                <a:gd name="T19" fmla="*/ 45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9" h="1206">
                  <a:moveTo>
                    <a:pt x="445" y="1206"/>
                  </a:moveTo>
                  <a:cubicBezTo>
                    <a:pt x="199" y="1206"/>
                    <a:pt x="0" y="936"/>
                    <a:pt x="0" y="603"/>
                  </a:cubicBezTo>
                  <a:cubicBezTo>
                    <a:pt x="0" y="271"/>
                    <a:pt x="199" y="0"/>
                    <a:pt x="445" y="0"/>
                  </a:cubicBezTo>
                  <a:cubicBezTo>
                    <a:pt x="690" y="0"/>
                    <a:pt x="889" y="271"/>
                    <a:pt x="889" y="603"/>
                  </a:cubicBezTo>
                  <a:cubicBezTo>
                    <a:pt x="889" y="936"/>
                    <a:pt x="690" y="1206"/>
                    <a:pt x="445" y="1206"/>
                  </a:cubicBezTo>
                  <a:close/>
                  <a:moveTo>
                    <a:pt x="445" y="45"/>
                  </a:moveTo>
                  <a:cubicBezTo>
                    <a:pt x="224" y="45"/>
                    <a:pt x="44" y="295"/>
                    <a:pt x="44" y="603"/>
                  </a:cubicBezTo>
                  <a:cubicBezTo>
                    <a:pt x="44" y="911"/>
                    <a:pt x="224" y="1162"/>
                    <a:pt x="445" y="1162"/>
                  </a:cubicBezTo>
                  <a:cubicBezTo>
                    <a:pt x="665" y="1162"/>
                    <a:pt x="845" y="911"/>
                    <a:pt x="845" y="603"/>
                  </a:cubicBezTo>
                  <a:cubicBezTo>
                    <a:pt x="845" y="295"/>
                    <a:pt x="665" y="45"/>
                    <a:pt x="44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57" name="Freeform 9">
              <a:extLst>
                <a:ext uri="{FF2B5EF4-FFF2-40B4-BE49-F238E27FC236}">
                  <a16:creationId xmlns:a16="http://schemas.microsoft.com/office/drawing/2014/main" id="{9B79CA53-A2B0-4BC1-903C-66D538B30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00" y="1511300"/>
              <a:ext cx="128588" cy="80963"/>
            </a:xfrm>
            <a:custGeom>
              <a:avLst/>
              <a:gdLst>
                <a:gd name="T0" fmla="*/ 421 w 431"/>
                <a:gd name="T1" fmla="*/ 280 h 280"/>
                <a:gd name="T2" fmla="*/ 382 w 431"/>
                <a:gd name="T3" fmla="*/ 268 h 280"/>
                <a:gd name="T4" fmla="*/ 390 w 431"/>
                <a:gd name="T5" fmla="*/ 215 h 280"/>
                <a:gd name="T6" fmla="*/ 216 w 431"/>
                <a:gd name="T7" fmla="*/ 41 h 280"/>
                <a:gd name="T8" fmla="*/ 42 w 431"/>
                <a:gd name="T9" fmla="*/ 215 h 280"/>
                <a:gd name="T10" fmla="*/ 48 w 431"/>
                <a:gd name="T11" fmla="*/ 261 h 280"/>
                <a:gd name="T12" fmla="*/ 8 w 431"/>
                <a:gd name="T13" fmla="*/ 272 h 280"/>
                <a:gd name="T14" fmla="*/ 0 w 431"/>
                <a:gd name="T15" fmla="*/ 215 h 280"/>
                <a:gd name="T16" fmla="*/ 216 w 431"/>
                <a:gd name="T17" fmla="*/ 0 h 280"/>
                <a:gd name="T18" fmla="*/ 431 w 431"/>
                <a:gd name="T19" fmla="*/ 215 h 280"/>
                <a:gd name="T20" fmla="*/ 421 w 431"/>
                <a:gd name="T21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1" h="280">
                  <a:moveTo>
                    <a:pt x="421" y="280"/>
                  </a:moveTo>
                  <a:cubicBezTo>
                    <a:pt x="382" y="268"/>
                    <a:pt x="382" y="268"/>
                    <a:pt x="382" y="268"/>
                  </a:cubicBezTo>
                  <a:cubicBezTo>
                    <a:pt x="387" y="251"/>
                    <a:pt x="390" y="233"/>
                    <a:pt x="390" y="215"/>
                  </a:cubicBezTo>
                  <a:cubicBezTo>
                    <a:pt x="390" y="119"/>
                    <a:pt x="312" y="41"/>
                    <a:pt x="216" y="41"/>
                  </a:cubicBezTo>
                  <a:cubicBezTo>
                    <a:pt x="120" y="41"/>
                    <a:pt x="42" y="119"/>
                    <a:pt x="42" y="215"/>
                  </a:cubicBezTo>
                  <a:cubicBezTo>
                    <a:pt x="42" y="231"/>
                    <a:pt x="44" y="246"/>
                    <a:pt x="48" y="261"/>
                  </a:cubicBezTo>
                  <a:cubicBezTo>
                    <a:pt x="8" y="272"/>
                    <a:pt x="8" y="272"/>
                    <a:pt x="8" y="272"/>
                  </a:cubicBezTo>
                  <a:cubicBezTo>
                    <a:pt x="3" y="254"/>
                    <a:pt x="0" y="235"/>
                    <a:pt x="0" y="215"/>
                  </a:cubicBezTo>
                  <a:cubicBezTo>
                    <a:pt x="0" y="96"/>
                    <a:pt x="97" y="0"/>
                    <a:pt x="216" y="0"/>
                  </a:cubicBezTo>
                  <a:cubicBezTo>
                    <a:pt x="334" y="0"/>
                    <a:pt x="431" y="96"/>
                    <a:pt x="431" y="215"/>
                  </a:cubicBezTo>
                  <a:cubicBezTo>
                    <a:pt x="431" y="237"/>
                    <a:pt x="428" y="259"/>
                    <a:pt x="421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58" name="Freeform 10">
              <a:extLst>
                <a:ext uri="{FF2B5EF4-FFF2-40B4-BE49-F238E27FC236}">
                  <a16:creationId xmlns:a16="http://schemas.microsoft.com/office/drawing/2014/main" id="{88177C4D-AD56-4E77-8108-0ACBB0AE7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5" y="1619250"/>
              <a:ext cx="217488" cy="109538"/>
            </a:xfrm>
            <a:custGeom>
              <a:avLst/>
              <a:gdLst>
                <a:gd name="T0" fmla="*/ 592 w 736"/>
                <a:gd name="T1" fmla="*/ 370 h 370"/>
                <a:gd name="T2" fmla="*/ 0 w 736"/>
                <a:gd name="T3" fmla="*/ 21 h 370"/>
                <a:gd name="T4" fmla="*/ 38 w 736"/>
                <a:gd name="T5" fmla="*/ 0 h 370"/>
                <a:gd name="T6" fmla="*/ 592 w 736"/>
                <a:gd name="T7" fmla="*/ 325 h 370"/>
                <a:gd name="T8" fmla="*/ 727 w 736"/>
                <a:gd name="T9" fmla="*/ 311 h 370"/>
                <a:gd name="T10" fmla="*/ 736 w 736"/>
                <a:gd name="T11" fmla="*/ 354 h 370"/>
                <a:gd name="T12" fmla="*/ 592 w 736"/>
                <a:gd name="T13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6" h="370">
                  <a:moveTo>
                    <a:pt x="592" y="370"/>
                  </a:moveTo>
                  <a:cubicBezTo>
                    <a:pt x="346" y="370"/>
                    <a:pt x="119" y="236"/>
                    <a:pt x="0" y="2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50" y="201"/>
                    <a:pt x="362" y="325"/>
                    <a:pt x="592" y="325"/>
                  </a:cubicBezTo>
                  <a:cubicBezTo>
                    <a:pt x="637" y="325"/>
                    <a:pt x="682" y="320"/>
                    <a:pt x="727" y="311"/>
                  </a:cubicBezTo>
                  <a:cubicBezTo>
                    <a:pt x="736" y="354"/>
                    <a:pt x="736" y="354"/>
                    <a:pt x="736" y="354"/>
                  </a:cubicBezTo>
                  <a:cubicBezTo>
                    <a:pt x="689" y="364"/>
                    <a:pt x="640" y="370"/>
                    <a:pt x="592" y="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1890125-7DAE-417D-BB11-3D6BAE18149E}"/>
              </a:ext>
            </a:extLst>
          </p:cNvPr>
          <p:cNvGrpSpPr>
            <a:grpSpLocks noChangeAspect="1"/>
          </p:cNvGrpSpPr>
          <p:nvPr/>
        </p:nvGrpSpPr>
        <p:grpSpPr>
          <a:xfrm>
            <a:off x="5051043" y="5289932"/>
            <a:ext cx="556138" cy="731576"/>
            <a:chOff x="2016125" y="1511300"/>
            <a:chExt cx="503238" cy="661988"/>
          </a:xfrm>
          <a:solidFill>
            <a:srgbClr val="2E2E38"/>
          </a:solidFill>
        </p:grpSpPr>
        <p:sp>
          <p:nvSpPr>
            <p:cNvPr id="160" name="Freeform 11">
              <a:extLst>
                <a:ext uri="{FF2B5EF4-FFF2-40B4-BE49-F238E27FC236}">
                  <a16:creationId xmlns:a16="http://schemas.microsoft.com/office/drawing/2014/main" id="{FED87115-DF90-4B09-A5FB-95F66F584F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7888" y="1549400"/>
              <a:ext cx="269875" cy="365125"/>
            </a:xfrm>
            <a:custGeom>
              <a:avLst/>
              <a:gdLst>
                <a:gd name="T0" fmla="*/ 457 w 915"/>
                <a:gd name="T1" fmla="*/ 1240 h 1240"/>
                <a:gd name="T2" fmla="*/ 0 w 915"/>
                <a:gd name="T3" fmla="*/ 620 h 1240"/>
                <a:gd name="T4" fmla="*/ 457 w 915"/>
                <a:gd name="T5" fmla="*/ 0 h 1240"/>
                <a:gd name="T6" fmla="*/ 915 w 915"/>
                <a:gd name="T7" fmla="*/ 620 h 1240"/>
                <a:gd name="T8" fmla="*/ 457 w 915"/>
                <a:gd name="T9" fmla="*/ 1240 h 1240"/>
                <a:gd name="T10" fmla="*/ 457 w 915"/>
                <a:gd name="T11" fmla="*/ 45 h 1240"/>
                <a:gd name="T12" fmla="*/ 46 w 915"/>
                <a:gd name="T13" fmla="*/ 620 h 1240"/>
                <a:gd name="T14" fmla="*/ 457 w 915"/>
                <a:gd name="T15" fmla="*/ 1194 h 1240"/>
                <a:gd name="T16" fmla="*/ 869 w 915"/>
                <a:gd name="T17" fmla="*/ 620 h 1240"/>
                <a:gd name="T18" fmla="*/ 457 w 915"/>
                <a:gd name="T19" fmla="*/ 45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5" h="1240">
                  <a:moveTo>
                    <a:pt x="457" y="1240"/>
                  </a:moveTo>
                  <a:cubicBezTo>
                    <a:pt x="205" y="1240"/>
                    <a:pt x="0" y="962"/>
                    <a:pt x="0" y="620"/>
                  </a:cubicBezTo>
                  <a:cubicBezTo>
                    <a:pt x="0" y="278"/>
                    <a:pt x="205" y="0"/>
                    <a:pt x="457" y="0"/>
                  </a:cubicBezTo>
                  <a:cubicBezTo>
                    <a:pt x="710" y="0"/>
                    <a:pt x="915" y="278"/>
                    <a:pt x="915" y="620"/>
                  </a:cubicBezTo>
                  <a:cubicBezTo>
                    <a:pt x="915" y="962"/>
                    <a:pt x="710" y="1240"/>
                    <a:pt x="457" y="1240"/>
                  </a:cubicBezTo>
                  <a:close/>
                  <a:moveTo>
                    <a:pt x="457" y="45"/>
                  </a:moveTo>
                  <a:cubicBezTo>
                    <a:pt x="230" y="45"/>
                    <a:pt x="46" y="303"/>
                    <a:pt x="46" y="620"/>
                  </a:cubicBezTo>
                  <a:cubicBezTo>
                    <a:pt x="46" y="936"/>
                    <a:pt x="230" y="1194"/>
                    <a:pt x="457" y="1194"/>
                  </a:cubicBezTo>
                  <a:cubicBezTo>
                    <a:pt x="684" y="1194"/>
                    <a:pt x="869" y="936"/>
                    <a:pt x="869" y="620"/>
                  </a:cubicBezTo>
                  <a:cubicBezTo>
                    <a:pt x="869" y="303"/>
                    <a:pt x="684" y="45"/>
                    <a:pt x="45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61" name="Freeform 12">
              <a:extLst>
                <a:ext uri="{FF2B5EF4-FFF2-40B4-BE49-F238E27FC236}">
                  <a16:creationId xmlns:a16="http://schemas.microsoft.com/office/drawing/2014/main" id="{B050E73F-DC30-4316-85D7-604BB27C1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238" y="1662113"/>
              <a:ext cx="257175" cy="38100"/>
            </a:xfrm>
            <a:custGeom>
              <a:avLst/>
              <a:gdLst>
                <a:gd name="T0" fmla="*/ 17 w 873"/>
                <a:gd name="T1" fmla="*/ 130 h 130"/>
                <a:gd name="T2" fmla="*/ 0 w 873"/>
                <a:gd name="T3" fmla="*/ 89 h 130"/>
                <a:gd name="T4" fmla="*/ 440 w 873"/>
                <a:gd name="T5" fmla="*/ 0 h 130"/>
                <a:gd name="T6" fmla="*/ 873 w 873"/>
                <a:gd name="T7" fmla="*/ 85 h 130"/>
                <a:gd name="T8" fmla="*/ 856 w 873"/>
                <a:gd name="T9" fmla="*/ 127 h 130"/>
                <a:gd name="T10" fmla="*/ 440 w 873"/>
                <a:gd name="T11" fmla="*/ 45 h 130"/>
                <a:gd name="T12" fmla="*/ 17 w 873"/>
                <a:gd name="T1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3" h="130">
                  <a:moveTo>
                    <a:pt x="17" y="13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39" y="30"/>
                    <a:pt x="287" y="0"/>
                    <a:pt x="440" y="0"/>
                  </a:cubicBezTo>
                  <a:cubicBezTo>
                    <a:pt x="590" y="0"/>
                    <a:pt x="736" y="28"/>
                    <a:pt x="873" y="85"/>
                  </a:cubicBezTo>
                  <a:cubicBezTo>
                    <a:pt x="856" y="127"/>
                    <a:pt x="856" y="127"/>
                    <a:pt x="856" y="127"/>
                  </a:cubicBezTo>
                  <a:cubicBezTo>
                    <a:pt x="724" y="73"/>
                    <a:pt x="584" y="45"/>
                    <a:pt x="440" y="45"/>
                  </a:cubicBezTo>
                  <a:cubicBezTo>
                    <a:pt x="293" y="45"/>
                    <a:pt x="151" y="74"/>
                    <a:pt x="17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62" name="Freeform 13">
              <a:extLst>
                <a:ext uri="{FF2B5EF4-FFF2-40B4-BE49-F238E27FC236}">
                  <a16:creationId xmlns:a16="http://schemas.microsoft.com/office/drawing/2014/main" id="{5144AAB5-A5ED-4A72-B14F-F6D356A70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025" y="1511300"/>
              <a:ext cx="414338" cy="600075"/>
            </a:xfrm>
            <a:custGeom>
              <a:avLst/>
              <a:gdLst>
                <a:gd name="T0" fmla="*/ 1402 w 1402"/>
                <a:gd name="T1" fmla="*/ 2046 h 2046"/>
                <a:gd name="T2" fmla="*/ 365 w 1402"/>
                <a:gd name="T3" fmla="*/ 1670 h 2046"/>
                <a:gd name="T4" fmla="*/ 12 w 1402"/>
                <a:gd name="T5" fmla="*/ 753 h 2046"/>
                <a:gd name="T6" fmla="*/ 603 w 1402"/>
                <a:gd name="T7" fmla="*/ 0 h 2046"/>
                <a:gd name="T8" fmla="*/ 1195 w 1402"/>
                <a:gd name="T9" fmla="*/ 754 h 2046"/>
                <a:gd name="T10" fmla="*/ 1195 w 1402"/>
                <a:gd name="T11" fmla="*/ 1684 h 2046"/>
                <a:gd name="T12" fmla="*/ 1149 w 1402"/>
                <a:gd name="T13" fmla="*/ 1684 h 2046"/>
                <a:gd name="T14" fmla="*/ 1149 w 1402"/>
                <a:gd name="T15" fmla="*/ 754 h 2046"/>
                <a:gd name="T16" fmla="*/ 603 w 1402"/>
                <a:gd name="T17" fmla="*/ 45 h 2046"/>
                <a:gd name="T18" fmla="*/ 57 w 1402"/>
                <a:gd name="T19" fmla="*/ 754 h 2046"/>
                <a:gd name="T20" fmla="*/ 398 w 1402"/>
                <a:gd name="T21" fmla="*/ 1639 h 2046"/>
                <a:gd name="T22" fmla="*/ 1402 w 1402"/>
                <a:gd name="T23" fmla="*/ 2000 h 2046"/>
                <a:gd name="T24" fmla="*/ 1402 w 1402"/>
                <a:gd name="T25" fmla="*/ 2046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2" h="2046">
                  <a:moveTo>
                    <a:pt x="1402" y="2046"/>
                  </a:moveTo>
                  <a:cubicBezTo>
                    <a:pt x="956" y="2046"/>
                    <a:pt x="607" y="1920"/>
                    <a:pt x="365" y="1670"/>
                  </a:cubicBezTo>
                  <a:cubicBezTo>
                    <a:pt x="0" y="1293"/>
                    <a:pt x="12" y="758"/>
                    <a:pt x="12" y="753"/>
                  </a:cubicBezTo>
                  <a:cubicBezTo>
                    <a:pt x="12" y="331"/>
                    <a:pt x="272" y="0"/>
                    <a:pt x="603" y="0"/>
                  </a:cubicBezTo>
                  <a:cubicBezTo>
                    <a:pt x="935" y="0"/>
                    <a:pt x="1195" y="331"/>
                    <a:pt x="1195" y="754"/>
                  </a:cubicBezTo>
                  <a:cubicBezTo>
                    <a:pt x="1195" y="1684"/>
                    <a:pt x="1195" y="1684"/>
                    <a:pt x="1195" y="1684"/>
                  </a:cubicBezTo>
                  <a:cubicBezTo>
                    <a:pt x="1149" y="1684"/>
                    <a:pt x="1149" y="1684"/>
                    <a:pt x="1149" y="1684"/>
                  </a:cubicBezTo>
                  <a:cubicBezTo>
                    <a:pt x="1149" y="754"/>
                    <a:pt x="1149" y="754"/>
                    <a:pt x="1149" y="754"/>
                  </a:cubicBezTo>
                  <a:cubicBezTo>
                    <a:pt x="1149" y="356"/>
                    <a:pt x="909" y="45"/>
                    <a:pt x="603" y="45"/>
                  </a:cubicBezTo>
                  <a:cubicBezTo>
                    <a:pt x="297" y="45"/>
                    <a:pt x="57" y="356"/>
                    <a:pt x="57" y="754"/>
                  </a:cubicBezTo>
                  <a:cubicBezTo>
                    <a:pt x="57" y="760"/>
                    <a:pt x="46" y="1276"/>
                    <a:pt x="398" y="1639"/>
                  </a:cubicBezTo>
                  <a:cubicBezTo>
                    <a:pt x="631" y="1879"/>
                    <a:pt x="969" y="2000"/>
                    <a:pt x="1402" y="2000"/>
                  </a:cubicBezTo>
                  <a:lnTo>
                    <a:pt x="1402" y="20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63" name="Freeform 14">
              <a:extLst>
                <a:ext uri="{FF2B5EF4-FFF2-40B4-BE49-F238E27FC236}">
                  <a16:creationId xmlns:a16="http://schemas.microsoft.com/office/drawing/2014/main" id="{126696B6-F8C4-41CA-B9A1-1D1FA6FFF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125" y="1946275"/>
              <a:ext cx="176213" cy="227013"/>
            </a:xfrm>
            <a:custGeom>
              <a:avLst/>
              <a:gdLst>
                <a:gd name="T0" fmla="*/ 0 w 600"/>
                <a:gd name="T1" fmla="*/ 771 h 771"/>
                <a:gd name="T2" fmla="*/ 47 w 600"/>
                <a:gd name="T3" fmla="*/ 771 h 771"/>
                <a:gd name="T4" fmla="*/ 600 w 600"/>
                <a:gd name="T5" fmla="*/ 38 h 771"/>
                <a:gd name="T6" fmla="*/ 574 w 600"/>
                <a:gd name="T7" fmla="*/ 0 h 771"/>
                <a:gd name="T8" fmla="*/ 0 w 600"/>
                <a:gd name="T9" fmla="*/ 771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771">
                  <a:moveTo>
                    <a:pt x="0" y="771"/>
                  </a:moveTo>
                  <a:cubicBezTo>
                    <a:pt x="47" y="771"/>
                    <a:pt x="47" y="771"/>
                    <a:pt x="47" y="771"/>
                  </a:cubicBezTo>
                  <a:cubicBezTo>
                    <a:pt x="139" y="430"/>
                    <a:pt x="343" y="160"/>
                    <a:pt x="600" y="38"/>
                  </a:cubicBezTo>
                  <a:cubicBezTo>
                    <a:pt x="590" y="25"/>
                    <a:pt x="582" y="12"/>
                    <a:pt x="574" y="0"/>
                  </a:cubicBezTo>
                  <a:cubicBezTo>
                    <a:pt x="306" y="130"/>
                    <a:pt x="94" y="415"/>
                    <a:pt x="0" y="7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6FBD0126-E4F4-4799-83F9-0213CC0E75D2}"/>
              </a:ext>
            </a:extLst>
          </p:cNvPr>
          <p:cNvGrpSpPr>
            <a:grpSpLocks noChangeAspect="1"/>
          </p:cNvGrpSpPr>
          <p:nvPr/>
        </p:nvGrpSpPr>
        <p:grpSpPr>
          <a:xfrm>
            <a:off x="6394565" y="5271848"/>
            <a:ext cx="573067" cy="731576"/>
            <a:chOff x="3454400" y="1508125"/>
            <a:chExt cx="522288" cy="666751"/>
          </a:xfrm>
          <a:solidFill>
            <a:srgbClr val="2E2E38"/>
          </a:solidFill>
        </p:grpSpPr>
        <p:sp>
          <p:nvSpPr>
            <p:cNvPr id="165" name="Freeform 15">
              <a:extLst>
                <a:ext uri="{FF2B5EF4-FFF2-40B4-BE49-F238E27FC236}">
                  <a16:creationId xmlns:a16="http://schemas.microsoft.com/office/drawing/2014/main" id="{C24838E7-5C16-4540-B414-5918DA66B6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4100" y="1662113"/>
              <a:ext cx="242888" cy="273050"/>
            </a:xfrm>
            <a:custGeom>
              <a:avLst/>
              <a:gdLst>
                <a:gd name="T0" fmla="*/ 414 w 828"/>
                <a:gd name="T1" fmla="*/ 932 h 932"/>
                <a:gd name="T2" fmla="*/ 0 w 828"/>
                <a:gd name="T3" fmla="*/ 371 h 932"/>
                <a:gd name="T4" fmla="*/ 96 w 828"/>
                <a:gd name="T5" fmla="*/ 11 h 932"/>
                <a:gd name="T6" fmla="*/ 102 w 828"/>
                <a:gd name="T7" fmla="*/ 0 h 932"/>
                <a:gd name="T8" fmla="*/ 115 w 828"/>
                <a:gd name="T9" fmla="*/ 1 h 932"/>
                <a:gd name="T10" fmla="*/ 176 w 828"/>
                <a:gd name="T11" fmla="*/ 30 h 932"/>
                <a:gd name="T12" fmla="*/ 216 w 828"/>
                <a:gd name="T13" fmla="*/ 49 h 932"/>
                <a:gd name="T14" fmla="*/ 257 w 828"/>
                <a:gd name="T15" fmla="*/ 30 h 932"/>
                <a:gd name="T16" fmla="*/ 324 w 828"/>
                <a:gd name="T17" fmla="*/ 1 h 932"/>
                <a:gd name="T18" fmla="*/ 392 w 828"/>
                <a:gd name="T19" fmla="*/ 30 h 932"/>
                <a:gd name="T20" fmla="*/ 432 w 828"/>
                <a:gd name="T21" fmla="*/ 49 h 932"/>
                <a:gd name="T22" fmla="*/ 473 w 828"/>
                <a:gd name="T23" fmla="*/ 30 h 932"/>
                <a:gd name="T24" fmla="*/ 541 w 828"/>
                <a:gd name="T25" fmla="*/ 1 h 932"/>
                <a:gd name="T26" fmla="*/ 608 w 828"/>
                <a:gd name="T27" fmla="*/ 30 h 932"/>
                <a:gd name="T28" fmla="*/ 649 w 828"/>
                <a:gd name="T29" fmla="*/ 49 h 932"/>
                <a:gd name="T30" fmla="*/ 689 w 828"/>
                <a:gd name="T31" fmla="*/ 30 h 932"/>
                <a:gd name="T32" fmla="*/ 709 w 828"/>
                <a:gd name="T33" fmla="*/ 14 h 932"/>
                <a:gd name="T34" fmla="*/ 727 w 828"/>
                <a:gd name="T35" fmla="*/ 3 h 932"/>
                <a:gd name="T36" fmla="*/ 738 w 828"/>
                <a:gd name="T37" fmla="*/ 21 h 932"/>
                <a:gd name="T38" fmla="*/ 828 w 828"/>
                <a:gd name="T39" fmla="*/ 371 h 932"/>
                <a:gd name="T40" fmla="*/ 414 w 828"/>
                <a:gd name="T41" fmla="*/ 932 h 932"/>
                <a:gd name="T42" fmla="*/ 124 w 828"/>
                <a:gd name="T43" fmla="*/ 44 h 932"/>
                <a:gd name="T44" fmla="*/ 41 w 828"/>
                <a:gd name="T45" fmla="*/ 371 h 932"/>
                <a:gd name="T46" fmla="*/ 414 w 828"/>
                <a:gd name="T47" fmla="*/ 891 h 932"/>
                <a:gd name="T48" fmla="*/ 787 w 828"/>
                <a:gd name="T49" fmla="*/ 371 h 932"/>
                <a:gd name="T50" fmla="*/ 714 w 828"/>
                <a:gd name="T51" fmla="*/ 63 h 932"/>
                <a:gd name="T52" fmla="*/ 649 w 828"/>
                <a:gd name="T53" fmla="*/ 90 h 932"/>
                <a:gd name="T54" fmla="*/ 581 w 828"/>
                <a:gd name="T55" fmla="*/ 61 h 932"/>
                <a:gd name="T56" fmla="*/ 541 w 828"/>
                <a:gd name="T57" fmla="*/ 42 h 932"/>
                <a:gd name="T58" fmla="*/ 500 w 828"/>
                <a:gd name="T59" fmla="*/ 61 h 932"/>
                <a:gd name="T60" fmla="*/ 432 w 828"/>
                <a:gd name="T61" fmla="*/ 90 h 932"/>
                <a:gd name="T62" fmla="*/ 365 w 828"/>
                <a:gd name="T63" fmla="*/ 61 h 932"/>
                <a:gd name="T64" fmla="*/ 324 w 828"/>
                <a:gd name="T65" fmla="*/ 42 h 932"/>
                <a:gd name="T66" fmla="*/ 284 w 828"/>
                <a:gd name="T67" fmla="*/ 61 h 932"/>
                <a:gd name="T68" fmla="*/ 216 w 828"/>
                <a:gd name="T69" fmla="*/ 90 h 932"/>
                <a:gd name="T70" fmla="*/ 149 w 828"/>
                <a:gd name="T71" fmla="*/ 61 h 932"/>
                <a:gd name="T72" fmla="*/ 124 w 828"/>
                <a:gd name="T73" fmla="*/ 44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8" h="932">
                  <a:moveTo>
                    <a:pt x="414" y="932"/>
                  </a:moveTo>
                  <a:cubicBezTo>
                    <a:pt x="186" y="932"/>
                    <a:pt x="0" y="680"/>
                    <a:pt x="0" y="371"/>
                  </a:cubicBezTo>
                  <a:cubicBezTo>
                    <a:pt x="0" y="239"/>
                    <a:pt x="34" y="112"/>
                    <a:pt x="96" y="11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45" y="3"/>
                    <a:pt x="162" y="18"/>
                    <a:pt x="176" y="30"/>
                  </a:cubicBezTo>
                  <a:cubicBezTo>
                    <a:pt x="188" y="41"/>
                    <a:pt x="197" y="49"/>
                    <a:pt x="216" y="49"/>
                  </a:cubicBezTo>
                  <a:cubicBezTo>
                    <a:pt x="236" y="49"/>
                    <a:pt x="244" y="42"/>
                    <a:pt x="257" y="30"/>
                  </a:cubicBezTo>
                  <a:cubicBezTo>
                    <a:pt x="271" y="17"/>
                    <a:pt x="290" y="1"/>
                    <a:pt x="324" y="1"/>
                  </a:cubicBezTo>
                  <a:cubicBezTo>
                    <a:pt x="359" y="1"/>
                    <a:pt x="378" y="17"/>
                    <a:pt x="392" y="30"/>
                  </a:cubicBezTo>
                  <a:cubicBezTo>
                    <a:pt x="405" y="42"/>
                    <a:pt x="413" y="49"/>
                    <a:pt x="432" y="49"/>
                  </a:cubicBezTo>
                  <a:cubicBezTo>
                    <a:pt x="452" y="49"/>
                    <a:pt x="460" y="42"/>
                    <a:pt x="473" y="30"/>
                  </a:cubicBezTo>
                  <a:cubicBezTo>
                    <a:pt x="487" y="17"/>
                    <a:pt x="506" y="1"/>
                    <a:pt x="541" y="1"/>
                  </a:cubicBezTo>
                  <a:cubicBezTo>
                    <a:pt x="575" y="1"/>
                    <a:pt x="594" y="17"/>
                    <a:pt x="608" y="30"/>
                  </a:cubicBezTo>
                  <a:cubicBezTo>
                    <a:pt x="621" y="42"/>
                    <a:pt x="630" y="49"/>
                    <a:pt x="649" y="49"/>
                  </a:cubicBezTo>
                  <a:cubicBezTo>
                    <a:pt x="668" y="49"/>
                    <a:pt x="677" y="41"/>
                    <a:pt x="689" y="30"/>
                  </a:cubicBezTo>
                  <a:cubicBezTo>
                    <a:pt x="695" y="25"/>
                    <a:pt x="702" y="19"/>
                    <a:pt x="709" y="14"/>
                  </a:cubicBezTo>
                  <a:cubicBezTo>
                    <a:pt x="727" y="3"/>
                    <a:pt x="727" y="3"/>
                    <a:pt x="727" y="3"/>
                  </a:cubicBezTo>
                  <a:cubicBezTo>
                    <a:pt x="738" y="21"/>
                    <a:pt x="738" y="21"/>
                    <a:pt x="738" y="21"/>
                  </a:cubicBezTo>
                  <a:cubicBezTo>
                    <a:pt x="797" y="121"/>
                    <a:pt x="828" y="242"/>
                    <a:pt x="828" y="371"/>
                  </a:cubicBezTo>
                  <a:cubicBezTo>
                    <a:pt x="828" y="680"/>
                    <a:pt x="642" y="932"/>
                    <a:pt x="414" y="932"/>
                  </a:cubicBezTo>
                  <a:close/>
                  <a:moveTo>
                    <a:pt x="124" y="44"/>
                  </a:moveTo>
                  <a:cubicBezTo>
                    <a:pt x="70" y="137"/>
                    <a:pt x="41" y="252"/>
                    <a:pt x="41" y="371"/>
                  </a:cubicBezTo>
                  <a:cubicBezTo>
                    <a:pt x="41" y="658"/>
                    <a:pt x="208" y="891"/>
                    <a:pt x="414" y="891"/>
                  </a:cubicBezTo>
                  <a:cubicBezTo>
                    <a:pt x="620" y="891"/>
                    <a:pt x="787" y="658"/>
                    <a:pt x="787" y="371"/>
                  </a:cubicBezTo>
                  <a:cubicBezTo>
                    <a:pt x="787" y="260"/>
                    <a:pt x="761" y="152"/>
                    <a:pt x="714" y="63"/>
                  </a:cubicBezTo>
                  <a:cubicBezTo>
                    <a:pt x="700" y="76"/>
                    <a:pt x="682" y="90"/>
                    <a:pt x="649" y="90"/>
                  </a:cubicBezTo>
                  <a:cubicBezTo>
                    <a:pt x="614" y="90"/>
                    <a:pt x="595" y="74"/>
                    <a:pt x="581" y="61"/>
                  </a:cubicBezTo>
                  <a:cubicBezTo>
                    <a:pt x="568" y="49"/>
                    <a:pt x="560" y="42"/>
                    <a:pt x="541" y="42"/>
                  </a:cubicBezTo>
                  <a:cubicBezTo>
                    <a:pt x="521" y="42"/>
                    <a:pt x="513" y="49"/>
                    <a:pt x="500" y="61"/>
                  </a:cubicBezTo>
                  <a:cubicBezTo>
                    <a:pt x="486" y="74"/>
                    <a:pt x="467" y="90"/>
                    <a:pt x="432" y="90"/>
                  </a:cubicBezTo>
                  <a:cubicBezTo>
                    <a:pt x="398" y="90"/>
                    <a:pt x="379" y="74"/>
                    <a:pt x="365" y="61"/>
                  </a:cubicBezTo>
                  <a:cubicBezTo>
                    <a:pt x="352" y="49"/>
                    <a:pt x="344" y="42"/>
                    <a:pt x="324" y="42"/>
                  </a:cubicBezTo>
                  <a:cubicBezTo>
                    <a:pt x="305" y="42"/>
                    <a:pt x="297" y="49"/>
                    <a:pt x="284" y="61"/>
                  </a:cubicBezTo>
                  <a:cubicBezTo>
                    <a:pt x="270" y="74"/>
                    <a:pt x="251" y="90"/>
                    <a:pt x="216" y="90"/>
                  </a:cubicBezTo>
                  <a:cubicBezTo>
                    <a:pt x="182" y="90"/>
                    <a:pt x="163" y="74"/>
                    <a:pt x="149" y="61"/>
                  </a:cubicBezTo>
                  <a:cubicBezTo>
                    <a:pt x="140" y="54"/>
                    <a:pt x="133" y="48"/>
                    <a:pt x="124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66" name="Freeform 16">
              <a:extLst>
                <a:ext uri="{FF2B5EF4-FFF2-40B4-BE49-F238E27FC236}">
                  <a16:creationId xmlns:a16="http://schemas.microsoft.com/office/drawing/2014/main" id="{34FDB83F-18A6-49DA-893E-FB962AE8B7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2513" y="1660525"/>
              <a:ext cx="246063" cy="276225"/>
            </a:xfrm>
            <a:custGeom>
              <a:avLst/>
              <a:gdLst>
                <a:gd name="T0" fmla="*/ 0 w 836"/>
                <a:gd name="T1" fmla="*/ 374 h 939"/>
                <a:gd name="T2" fmla="*/ 104 w 836"/>
                <a:gd name="T3" fmla="*/ 0 h 939"/>
                <a:gd name="T4" fmla="*/ 182 w 836"/>
                <a:gd name="T5" fmla="*/ 30 h 939"/>
                <a:gd name="T6" fmla="*/ 258 w 836"/>
                <a:gd name="T7" fmla="*/ 30 h 939"/>
                <a:gd name="T8" fmla="*/ 399 w 836"/>
                <a:gd name="T9" fmla="*/ 30 h 939"/>
                <a:gd name="T10" fmla="*/ 474 w 836"/>
                <a:gd name="T11" fmla="*/ 30 h 939"/>
                <a:gd name="T12" fmla="*/ 615 w 836"/>
                <a:gd name="T13" fmla="*/ 30 h 939"/>
                <a:gd name="T14" fmla="*/ 691 w 836"/>
                <a:gd name="T15" fmla="*/ 30 h 939"/>
                <a:gd name="T16" fmla="*/ 733 w 836"/>
                <a:gd name="T17" fmla="*/ 0 h 939"/>
                <a:gd name="T18" fmla="*/ 836 w 836"/>
                <a:gd name="T19" fmla="*/ 374 h 939"/>
                <a:gd name="T20" fmla="*/ 108 w 836"/>
                <a:gd name="T21" fmla="*/ 7 h 939"/>
                <a:gd name="T22" fmla="*/ 7 w 836"/>
                <a:gd name="T23" fmla="*/ 374 h 939"/>
                <a:gd name="T24" fmla="*/ 828 w 836"/>
                <a:gd name="T25" fmla="*/ 374 h 939"/>
                <a:gd name="T26" fmla="*/ 730 w 836"/>
                <a:gd name="T27" fmla="*/ 11 h 939"/>
                <a:gd name="T28" fmla="*/ 696 w 836"/>
                <a:gd name="T29" fmla="*/ 36 h 939"/>
                <a:gd name="T30" fmla="*/ 610 w 836"/>
                <a:gd name="T31" fmla="*/ 36 h 939"/>
                <a:gd name="T32" fmla="*/ 479 w 836"/>
                <a:gd name="T33" fmla="*/ 36 h 939"/>
                <a:gd name="T34" fmla="*/ 394 w 836"/>
                <a:gd name="T35" fmla="*/ 36 h 939"/>
                <a:gd name="T36" fmla="*/ 263 w 836"/>
                <a:gd name="T37" fmla="*/ 36 h 939"/>
                <a:gd name="T38" fmla="*/ 177 w 836"/>
                <a:gd name="T39" fmla="*/ 36 h 939"/>
                <a:gd name="T40" fmla="*/ 108 w 836"/>
                <a:gd name="T41" fmla="*/ 7 h 939"/>
                <a:gd name="T42" fmla="*/ 41 w 836"/>
                <a:gd name="T43" fmla="*/ 374 h 939"/>
                <a:gd name="T44" fmla="*/ 126 w 836"/>
                <a:gd name="T45" fmla="*/ 43 h 939"/>
                <a:gd name="T46" fmla="*/ 155 w 836"/>
                <a:gd name="T47" fmla="*/ 61 h 939"/>
                <a:gd name="T48" fmla="*/ 286 w 836"/>
                <a:gd name="T49" fmla="*/ 61 h 939"/>
                <a:gd name="T50" fmla="*/ 371 w 836"/>
                <a:gd name="T51" fmla="*/ 61 h 939"/>
                <a:gd name="T52" fmla="*/ 502 w 836"/>
                <a:gd name="T53" fmla="*/ 61 h 939"/>
                <a:gd name="T54" fmla="*/ 587 w 836"/>
                <a:gd name="T55" fmla="*/ 61 h 939"/>
                <a:gd name="T56" fmla="*/ 716 w 836"/>
                <a:gd name="T57" fmla="*/ 63 h 939"/>
                <a:gd name="T58" fmla="*/ 722 w 836"/>
                <a:gd name="T59" fmla="*/ 64 h 939"/>
                <a:gd name="T60" fmla="*/ 418 w 836"/>
                <a:gd name="T61" fmla="*/ 898 h 939"/>
                <a:gd name="T62" fmla="*/ 49 w 836"/>
                <a:gd name="T63" fmla="*/ 374 h 939"/>
                <a:gd name="T64" fmla="*/ 787 w 836"/>
                <a:gd name="T65" fmla="*/ 374 h 939"/>
                <a:gd name="T66" fmla="*/ 653 w 836"/>
                <a:gd name="T67" fmla="*/ 97 h 939"/>
                <a:gd name="T68" fmla="*/ 545 w 836"/>
                <a:gd name="T69" fmla="*/ 48 h 939"/>
                <a:gd name="T70" fmla="*/ 436 w 836"/>
                <a:gd name="T71" fmla="*/ 97 h 939"/>
                <a:gd name="T72" fmla="*/ 328 w 836"/>
                <a:gd name="T73" fmla="*/ 48 h 939"/>
                <a:gd name="T74" fmla="*/ 220 w 836"/>
                <a:gd name="T75" fmla="*/ 97 h 939"/>
                <a:gd name="T76" fmla="*/ 129 w 836"/>
                <a:gd name="T77" fmla="*/ 52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36" h="939">
                  <a:moveTo>
                    <a:pt x="418" y="939"/>
                  </a:moveTo>
                  <a:cubicBezTo>
                    <a:pt x="188" y="939"/>
                    <a:pt x="0" y="685"/>
                    <a:pt x="0" y="374"/>
                  </a:cubicBezTo>
                  <a:cubicBezTo>
                    <a:pt x="0" y="242"/>
                    <a:pt x="34" y="113"/>
                    <a:pt x="97" y="1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51" y="3"/>
                    <a:pt x="168" y="18"/>
                    <a:pt x="182" y="30"/>
                  </a:cubicBezTo>
                  <a:cubicBezTo>
                    <a:pt x="194" y="41"/>
                    <a:pt x="203" y="48"/>
                    <a:pt x="220" y="48"/>
                  </a:cubicBezTo>
                  <a:cubicBezTo>
                    <a:pt x="238" y="48"/>
                    <a:pt x="246" y="42"/>
                    <a:pt x="258" y="30"/>
                  </a:cubicBezTo>
                  <a:cubicBezTo>
                    <a:pt x="273" y="17"/>
                    <a:pt x="292" y="0"/>
                    <a:pt x="328" y="0"/>
                  </a:cubicBezTo>
                  <a:cubicBezTo>
                    <a:pt x="365" y="0"/>
                    <a:pt x="384" y="17"/>
                    <a:pt x="399" y="30"/>
                  </a:cubicBezTo>
                  <a:cubicBezTo>
                    <a:pt x="411" y="42"/>
                    <a:pt x="419" y="48"/>
                    <a:pt x="436" y="48"/>
                  </a:cubicBezTo>
                  <a:cubicBezTo>
                    <a:pt x="454" y="48"/>
                    <a:pt x="462" y="42"/>
                    <a:pt x="474" y="30"/>
                  </a:cubicBezTo>
                  <a:cubicBezTo>
                    <a:pt x="489" y="17"/>
                    <a:pt x="508" y="0"/>
                    <a:pt x="545" y="0"/>
                  </a:cubicBezTo>
                  <a:cubicBezTo>
                    <a:pt x="581" y="0"/>
                    <a:pt x="600" y="17"/>
                    <a:pt x="615" y="30"/>
                  </a:cubicBezTo>
                  <a:cubicBezTo>
                    <a:pt x="627" y="42"/>
                    <a:pt x="635" y="48"/>
                    <a:pt x="653" y="48"/>
                  </a:cubicBezTo>
                  <a:cubicBezTo>
                    <a:pt x="671" y="48"/>
                    <a:pt x="679" y="41"/>
                    <a:pt x="691" y="30"/>
                  </a:cubicBezTo>
                  <a:cubicBezTo>
                    <a:pt x="697" y="25"/>
                    <a:pt x="703" y="19"/>
                    <a:pt x="711" y="14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45" y="22"/>
                    <a:pt x="745" y="22"/>
                    <a:pt x="745" y="22"/>
                  </a:cubicBezTo>
                  <a:cubicBezTo>
                    <a:pt x="805" y="123"/>
                    <a:pt x="836" y="245"/>
                    <a:pt x="836" y="374"/>
                  </a:cubicBezTo>
                  <a:cubicBezTo>
                    <a:pt x="836" y="685"/>
                    <a:pt x="648" y="939"/>
                    <a:pt x="418" y="939"/>
                  </a:cubicBezTo>
                  <a:close/>
                  <a:moveTo>
                    <a:pt x="108" y="7"/>
                  </a:moveTo>
                  <a:cubicBezTo>
                    <a:pt x="103" y="16"/>
                    <a:pt x="103" y="16"/>
                    <a:pt x="103" y="16"/>
                  </a:cubicBezTo>
                  <a:cubicBezTo>
                    <a:pt x="41" y="116"/>
                    <a:pt x="7" y="243"/>
                    <a:pt x="7" y="374"/>
                  </a:cubicBezTo>
                  <a:cubicBezTo>
                    <a:pt x="7" y="681"/>
                    <a:pt x="192" y="931"/>
                    <a:pt x="418" y="931"/>
                  </a:cubicBezTo>
                  <a:cubicBezTo>
                    <a:pt x="644" y="931"/>
                    <a:pt x="828" y="681"/>
                    <a:pt x="828" y="374"/>
                  </a:cubicBezTo>
                  <a:cubicBezTo>
                    <a:pt x="828" y="246"/>
                    <a:pt x="797" y="126"/>
                    <a:pt x="739" y="26"/>
                  </a:cubicBezTo>
                  <a:cubicBezTo>
                    <a:pt x="730" y="11"/>
                    <a:pt x="730" y="11"/>
                    <a:pt x="730" y="11"/>
                  </a:cubicBezTo>
                  <a:cubicBezTo>
                    <a:pt x="715" y="20"/>
                    <a:pt x="715" y="20"/>
                    <a:pt x="715" y="20"/>
                  </a:cubicBezTo>
                  <a:cubicBezTo>
                    <a:pt x="708" y="25"/>
                    <a:pt x="702" y="31"/>
                    <a:pt x="696" y="36"/>
                  </a:cubicBezTo>
                  <a:cubicBezTo>
                    <a:pt x="683" y="47"/>
                    <a:pt x="673" y="56"/>
                    <a:pt x="653" y="56"/>
                  </a:cubicBezTo>
                  <a:cubicBezTo>
                    <a:pt x="632" y="56"/>
                    <a:pt x="623" y="47"/>
                    <a:pt x="610" y="36"/>
                  </a:cubicBezTo>
                  <a:cubicBezTo>
                    <a:pt x="596" y="23"/>
                    <a:pt x="578" y="7"/>
                    <a:pt x="545" y="7"/>
                  </a:cubicBezTo>
                  <a:cubicBezTo>
                    <a:pt x="511" y="7"/>
                    <a:pt x="493" y="23"/>
                    <a:pt x="479" y="36"/>
                  </a:cubicBezTo>
                  <a:cubicBezTo>
                    <a:pt x="466" y="47"/>
                    <a:pt x="457" y="56"/>
                    <a:pt x="436" y="56"/>
                  </a:cubicBezTo>
                  <a:cubicBezTo>
                    <a:pt x="416" y="56"/>
                    <a:pt x="407" y="47"/>
                    <a:pt x="394" y="36"/>
                  </a:cubicBezTo>
                  <a:cubicBezTo>
                    <a:pt x="380" y="23"/>
                    <a:pt x="362" y="7"/>
                    <a:pt x="328" y="7"/>
                  </a:cubicBezTo>
                  <a:cubicBezTo>
                    <a:pt x="295" y="7"/>
                    <a:pt x="277" y="23"/>
                    <a:pt x="263" y="36"/>
                  </a:cubicBezTo>
                  <a:cubicBezTo>
                    <a:pt x="250" y="47"/>
                    <a:pt x="241" y="56"/>
                    <a:pt x="220" y="56"/>
                  </a:cubicBezTo>
                  <a:cubicBezTo>
                    <a:pt x="200" y="56"/>
                    <a:pt x="190" y="47"/>
                    <a:pt x="177" y="36"/>
                  </a:cubicBezTo>
                  <a:cubicBezTo>
                    <a:pt x="164" y="24"/>
                    <a:pt x="148" y="10"/>
                    <a:pt x="118" y="8"/>
                  </a:cubicBezTo>
                  <a:lnTo>
                    <a:pt x="108" y="7"/>
                  </a:lnTo>
                  <a:close/>
                  <a:moveTo>
                    <a:pt x="418" y="898"/>
                  </a:moveTo>
                  <a:cubicBezTo>
                    <a:pt x="210" y="898"/>
                    <a:pt x="41" y="663"/>
                    <a:pt x="41" y="374"/>
                  </a:cubicBezTo>
                  <a:cubicBezTo>
                    <a:pt x="41" y="255"/>
                    <a:pt x="71" y="138"/>
                    <a:pt x="125" y="4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39" y="47"/>
                    <a:pt x="146" y="54"/>
                    <a:pt x="155" y="61"/>
                  </a:cubicBezTo>
                  <a:cubicBezTo>
                    <a:pt x="169" y="74"/>
                    <a:pt x="187" y="90"/>
                    <a:pt x="220" y="90"/>
                  </a:cubicBezTo>
                  <a:cubicBezTo>
                    <a:pt x="254" y="90"/>
                    <a:pt x="272" y="74"/>
                    <a:pt x="286" y="61"/>
                  </a:cubicBezTo>
                  <a:cubicBezTo>
                    <a:pt x="299" y="49"/>
                    <a:pt x="308" y="41"/>
                    <a:pt x="328" y="41"/>
                  </a:cubicBezTo>
                  <a:cubicBezTo>
                    <a:pt x="349" y="41"/>
                    <a:pt x="358" y="49"/>
                    <a:pt x="371" y="61"/>
                  </a:cubicBezTo>
                  <a:cubicBezTo>
                    <a:pt x="385" y="74"/>
                    <a:pt x="403" y="90"/>
                    <a:pt x="436" y="90"/>
                  </a:cubicBezTo>
                  <a:cubicBezTo>
                    <a:pt x="470" y="90"/>
                    <a:pt x="488" y="74"/>
                    <a:pt x="502" y="61"/>
                  </a:cubicBezTo>
                  <a:cubicBezTo>
                    <a:pt x="515" y="49"/>
                    <a:pt x="524" y="41"/>
                    <a:pt x="545" y="41"/>
                  </a:cubicBezTo>
                  <a:cubicBezTo>
                    <a:pt x="565" y="41"/>
                    <a:pt x="574" y="49"/>
                    <a:pt x="587" y="61"/>
                  </a:cubicBezTo>
                  <a:cubicBezTo>
                    <a:pt x="601" y="74"/>
                    <a:pt x="619" y="90"/>
                    <a:pt x="653" y="90"/>
                  </a:cubicBezTo>
                  <a:cubicBezTo>
                    <a:pt x="683" y="90"/>
                    <a:pt x="701" y="77"/>
                    <a:pt x="716" y="63"/>
                  </a:cubicBezTo>
                  <a:cubicBezTo>
                    <a:pt x="719" y="60"/>
                    <a:pt x="719" y="60"/>
                    <a:pt x="719" y="60"/>
                  </a:cubicBezTo>
                  <a:cubicBezTo>
                    <a:pt x="722" y="64"/>
                    <a:pt x="722" y="64"/>
                    <a:pt x="722" y="64"/>
                  </a:cubicBezTo>
                  <a:cubicBezTo>
                    <a:pt x="769" y="153"/>
                    <a:pt x="795" y="263"/>
                    <a:pt x="795" y="374"/>
                  </a:cubicBezTo>
                  <a:cubicBezTo>
                    <a:pt x="795" y="663"/>
                    <a:pt x="626" y="898"/>
                    <a:pt x="418" y="898"/>
                  </a:cubicBezTo>
                  <a:close/>
                  <a:moveTo>
                    <a:pt x="129" y="52"/>
                  </a:moveTo>
                  <a:cubicBezTo>
                    <a:pt x="77" y="143"/>
                    <a:pt x="49" y="257"/>
                    <a:pt x="49" y="374"/>
                  </a:cubicBezTo>
                  <a:cubicBezTo>
                    <a:pt x="49" y="659"/>
                    <a:pt x="214" y="890"/>
                    <a:pt x="418" y="890"/>
                  </a:cubicBezTo>
                  <a:cubicBezTo>
                    <a:pt x="622" y="890"/>
                    <a:pt x="787" y="659"/>
                    <a:pt x="787" y="374"/>
                  </a:cubicBezTo>
                  <a:cubicBezTo>
                    <a:pt x="787" y="266"/>
                    <a:pt x="762" y="159"/>
                    <a:pt x="717" y="72"/>
                  </a:cubicBezTo>
                  <a:cubicBezTo>
                    <a:pt x="702" y="85"/>
                    <a:pt x="684" y="97"/>
                    <a:pt x="653" y="97"/>
                  </a:cubicBezTo>
                  <a:cubicBezTo>
                    <a:pt x="616" y="97"/>
                    <a:pt x="597" y="80"/>
                    <a:pt x="582" y="67"/>
                  </a:cubicBezTo>
                  <a:cubicBezTo>
                    <a:pt x="570" y="55"/>
                    <a:pt x="562" y="48"/>
                    <a:pt x="545" y="48"/>
                  </a:cubicBezTo>
                  <a:cubicBezTo>
                    <a:pt x="527" y="48"/>
                    <a:pt x="519" y="55"/>
                    <a:pt x="507" y="67"/>
                  </a:cubicBezTo>
                  <a:cubicBezTo>
                    <a:pt x="492" y="80"/>
                    <a:pt x="473" y="97"/>
                    <a:pt x="436" y="97"/>
                  </a:cubicBezTo>
                  <a:cubicBezTo>
                    <a:pt x="400" y="97"/>
                    <a:pt x="381" y="80"/>
                    <a:pt x="366" y="67"/>
                  </a:cubicBezTo>
                  <a:cubicBezTo>
                    <a:pt x="354" y="55"/>
                    <a:pt x="346" y="48"/>
                    <a:pt x="328" y="48"/>
                  </a:cubicBezTo>
                  <a:cubicBezTo>
                    <a:pt x="311" y="48"/>
                    <a:pt x="303" y="55"/>
                    <a:pt x="291" y="67"/>
                  </a:cubicBezTo>
                  <a:cubicBezTo>
                    <a:pt x="276" y="80"/>
                    <a:pt x="257" y="97"/>
                    <a:pt x="220" y="97"/>
                  </a:cubicBezTo>
                  <a:cubicBezTo>
                    <a:pt x="184" y="97"/>
                    <a:pt x="165" y="80"/>
                    <a:pt x="150" y="67"/>
                  </a:cubicBezTo>
                  <a:cubicBezTo>
                    <a:pt x="143" y="60"/>
                    <a:pt x="137" y="55"/>
                    <a:pt x="12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67" name="Freeform 17">
              <a:extLst>
                <a:ext uri="{FF2B5EF4-FFF2-40B4-BE49-F238E27FC236}">
                  <a16:creationId xmlns:a16="http://schemas.microsoft.com/office/drawing/2014/main" id="{1CAD111A-F859-43E4-9C18-264DE63CC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5" y="1911350"/>
              <a:ext cx="122238" cy="107950"/>
            </a:xfrm>
            <a:custGeom>
              <a:avLst/>
              <a:gdLst>
                <a:gd name="T0" fmla="*/ 201 w 410"/>
                <a:gd name="T1" fmla="*/ 367 h 369"/>
                <a:gd name="T2" fmla="*/ 48 w 410"/>
                <a:gd name="T3" fmla="*/ 307 h 369"/>
                <a:gd name="T4" fmla="*/ 5 w 410"/>
                <a:gd name="T5" fmla="*/ 163 h 369"/>
                <a:gd name="T6" fmla="*/ 23 w 410"/>
                <a:gd name="T7" fmla="*/ 0 h 369"/>
                <a:gd name="T8" fmla="*/ 66 w 410"/>
                <a:gd name="T9" fmla="*/ 5 h 369"/>
                <a:gd name="T10" fmla="*/ 48 w 410"/>
                <a:gd name="T11" fmla="*/ 167 h 369"/>
                <a:gd name="T12" fmla="*/ 80 w 410"/>
                <a:gd name="T13" fmla="*/ 278 h 369"/>
                <a:gd name="T14" fmla="*/ 204 w 410"/>
                <a:gd name="T15" fmla="*/ 324 h 369"/>
                <a:gd name="T16" fmla="*/ 330 w 410"/>
                <a:gd name="T17" fmla="*/ 278 h 369"/>
                <a:gd name="T18" fmla="*/ 362 w 410"/>
                <a:gd name="T19" fmla="*/ 166 h 369"/>
                <a:gd name="T20" fmla="*/ 344 w 410"/>
                <a:gd name="T21" fmla="*/ 5 h 369"/>
                <a:gd name="T22" fmla="*/ 387 w 410"/>
                <a:gd name="T23" fmla="*/ 0 h 369"/>
                <a:gd name="T24" fmla="*/ 405 w 410"/>
                <a:gd name="T25" fmla="*/ 162 h 369"/>
                <a:gd name="T26" fmla="*/ 361 w 410"/>
                <a:gd name="T27" fmla="*/ 308 h 369"/>
                <a:gd name="T28" fmla="*/ 204 w 410"/>
                <a:gd name="T29" fmla="*/ 367 h 369"/>
                <a:gd name="T30" fmla="*/ 201 w 410"/>
                <a:gd name="T31" fmla="*/ 367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0" h="369">
                  <a:moveTo>
                    <a:pt x="201" y="367"/>
                  </a:moveTo>
                  <a:cubicBezTo>
                    <a:pt x="185" y="367"/>
                    <a:pt x="102" y="364"/>
                    <a:pt x="48" y="307"/>
                  </a:cubicBezTo>
                  <a:cubicBezTo>
                    <a:pt x="14" y="272"/>
                    <a:pt x="0" y="223"/>
                    <a:pt x="5" y="16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4" y="214"/>
                    <a:pt x="55" y="251"/>
                    <a:pt x="80" y="278"/>
                  </a:cubicBezTo>
                  <a:cubicBezTo>
                    <a:pt x="125" y="326"/>
                    <a:pt x="204" y="324"/>
                    <a:pt x="204" y="324"/>
                  </a:cubicBezTo>
                  <a:cubicBezTo>
                    <a:pt x="206" y="324"/>
                    <a:pt x="285" y="325"/>
                    <a:pt x="330" y="278"/>
                  </a:cubicBezTo>
                  <a:cubicBezTo>
                    <a:pt x="355" y="251"/>
                    <a:pt x="366" y="214"/>
                    <a:pt x="362" y="166"/>
                  </a:cubicBezTo>
                  <a:cubicBezTo>
                    <a:pt x="344" y="5"/>
                    <a:pt x="344" y="5"/>
                    <a:pt x="344" y="5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405" y="162"/>
                    <a:pt x="405" y="162"/>
                    <a:pt x="405" y="162"/>
                  </a:cubicBezTo>
                  <a:cubicBezTo>
                    <a:pt x="410" y="223"/>
                    <a:pt x="395" y="272"/>
                    <a:pt x="361" y="308"/>
                  </a:cubicBezTo>
                  <a:cubicBezTo>
                    <a:pt x="302" y="369"/>
                    <a:pt x="208" y="367"/>
                    <a:pt x="204" y="367"/>
                  </a:cubicBezTo>
                  <a:cubicBezTo>
                    <a:pt x="204" y="367"/>
                    <a:pt x="203" y="367"/>
                    <a:pt x="201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68" name="Freeform 18">
              <a:extLst>
                <a:ext uri="{FF2B5EF4-FFF2-40B4-BE49-F238E27FC236}">
                  <a16:creationId xmlns:a16="http://schemas.microsoft.com/office/drawing/2014/main" id="{1A8DE07A-D086-496B-AD58-AA65D43F6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425" y="1909763"/>
              <a:ext cx="122238" cy="111125"/>
            </a:xfrm>
            <a:custGeom>
              <a:avLst/>
              <a:gdLst>
                <a:gd name="T0" fmla="*/ 205 w 418"/>
                <a:gd name="T1" fmla="*/ 375 h 375"/>
                <a:gd name="T2" fmla="*/ 50 w 418"/>
                <a:gd name="T3" fmla="*/ 314 h 375"/>
                <a:gd name="T4" fmla="*/ 5 w 418"/>
                <a:gd name="T5" fmla="*/ 166 h 375"/>
                <a:gd name="T6" fmla="*/ 24 w 418"/>
                <a:gd name="T7" fmla="*/ 0 h 375"/>
                <a:gd name="T8" fmla="*/ 74 w 418"/>
                <a:gd name="T9" fmla="*/ 6 h 375"/>
                <a:gd name="T10" fmla="*/ 56 w 418"/>
                <a:gd name="T11" fmla="*/ 171 h 375"/>
                <a:gd name="T12" fmla="*/ 86 w 418"/>
                <a:gd name="T13" fmla="*/ 279 h 375"/>
                <a:gd name="T14" fmla="*/ 208 w 418"/>
                <a:gd name="T15" fmla="*/ 324 h 375"/>
                <a:gd name="T16" fmla="*/ 208 w 418"/>
                <a:gd name="T17" fmla="*/ 324 h 375"/>
                <a:gd name="T18" fmla="*/ 331 w 418"/>
                <a:gd name="T19" fmla="*/ 279 h 375"/>
                <a:gd name="T20" fmla="*/ 362 w 418"/>
                <a:gd name="T21" fmla="*/ 170 h 375"/>
                <a:gd name="T22" fmla="*/ 344 w 418"/>
                <a:gd name="T23" fmla="*/ 6 h 375"/>
                <a:gd name="T24" fmla="*/ 394 w 418"/>
                <a:gd name="T25" fmla="*/ 0 h 375"/>
                <a:gd name="T26" fmla="*/ 413 w 418"/>
                <a:gd name="T27" fmla="*/ 166 h 375"/>
                <a:gd name="T28" fmla="*/ 368 w 418"/>
                <a:gd name="T29" fmla="*/ 314 h 375"/>
                <a:gd name="T30" fmla="*/ 208 w 418"/>
                <a:gd name="T31" fmla="*/ 374 h 375"/>
                <a:gd name="T32" fmla="*/ 205 w 418"/>
                <a:gd name="T33" fmla="*/ 375 h 375"/>
                <a:gd name="T34" fmla="*/ 31 w 418"/>
                <a:gd name="T35" fmla="*/ 8 h 375"/>
                <a:gd name="T36" fmla="*/ 13 w 418"/>
                <a:gd name="T37" fmla="*/ 167 h 375"/>
                <a:gd name="T38" fmla="*/ 55 w 418"/>
                <a:gd name="T39" fmla="*/ 309 h 375"/>
                <a:gd name="T40" fmla="*/ 205 w 418"/>
                <a:gd name="T41" fmla="*/ 367 h 375"/>
                <a:gd name="T42" fmla="*/ 208 w 418"/>
                <a:gd name="T43" fmla="*/ 367 h 375"/>
                <a:gd name="T44" fmla="*/ 362 w 418"/>
                <a:gd name="T45" fmla="*/ 309 h 375"/>
                <a:gd name="T46" fmla="*/ 405 w 418"/>
                <a:gd name="T47" fmla="*/ 166 h 375"/>
                <a:gd name="T48" fmla="*/ 387 w 418"/>
                <a:gd name="T49" fmla="*/ 8 h 375"/>
                <a:gd name="T50" fmla="*/ 352 w 418"/>
                <a:gd name="T51" fmla="*/ 12 h 375"/>
                <a:gd name="T52" fmla="*/ 370 w 418"/>
                <a:gd name="T53" fmla="*/ 170 h 375"/>
                <a:gd name="T54" fmla="*/ 337 w 418"/>
                <a:gd name="T55" fmla="*/ 284 h 375"/>
                <a:gd name="T56" fmla="*/ 209 w 418"/>
                <a:gd name="T57" fmla="*/ 331 h 375"/>
                <a:gd name="T58" fmla="*/ 208 w 418"/>
                <a:gd name="T59" fmla="*/ 331 h 375"/>
                <a:gd name="T60" fmla="*/ 81 w 418"/>
                <a:gd name="T61" fmla="*/ 284 h 375"/>
                <a:gd name="T62" fmla="*/ 48 w 418"/>
                <a:gd name="T63" fmla="*/ 171 h 375"/>
                <a:gd name="T64" fmla="*/ 66 w 418"/>
                <a:gd name="T65" fmla="*/ 12 h 375"/>
                <a:gd name="T66" fmla="*/ 31 w 418"/>
                <a:gd name="T67" fmla="*/ 8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8" h="375">
                  <a:moveTo>
                    <a:pt x="205" y="375"/>
                  </a:moveTo>
                  <a:cubicBezTo>
                    <a:pt x="189" y="375"/>
                    <a:pt x="104" y="372"/>
                    <a:pt x="50" y="314"/>
                  </a:cubicBezTo>
                  <a:cubicBezTo>
                    <a:pt x="15" y="278"/>
                    <a:pt x="0" y="228"/>
                    <a:pt x="5" y="16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2" y="217"/>
                    <a:pt x="62" y="254"/>
                    <a:pt x="86" y="279"/>
                  </a:cubicBezTo>
                  <a:cubicBezTo>
                    <a:pt x="128" y="323"/>
                    <a:pt x="200" y="324"/>
                    <a:pt x="208" y="324"/>
                  </a:cubicBezTo>
                  <a:cubicBezTo>
                    <a:pt x="208" y="324"/>
                    <a:pt x="208" y="324"/>
                    <a:pt x="208" y="324"/>
                  </a:cubicBezTo>
                  <a:cubicBezTo>
                    <a:pt x="223" y="324"/>
                    <a:pt x="291" y="322"/>
                    <a:pt x="331" y="279"/>
                  </a:cubicBezTo>
                  <a:cubicBezTo>
                    <a:pt x="356" y="254"/>
                    <a:pt x="366" y="217"/>
                    <a:pt x="362" y="170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413" y="166"/>
                    <a:pt x="413" y="166"/>
                    <a:pt x="413" y="166"/>
                  </a:cubicBezTo>
                  <a:cubicBezTo>
                    <a:pt x="418" y="228"/>
                    <a:pt x="403" y="278"/>
                    <a:pt x="368" y="314"/>
                  </a:cubicBezTo>
                  <a:cubicBezTo>
                    <a:pt x="310" y="375"/>
                    <a:pt x="219" y="375"/>
                    <a:pt x="208" y="374"/>
                  </a:cubicBezTo>
                  <a:lnTo>
                    <a:pt x="205" y="375"/>
                  </a:lnTo>
                  <a:close/>
                  <a:moveTo>
                    <a:pt x="31" y="8"/>
                  </a:moveTo>
                  <a:cubicBezTo>
                    <a:pt x="13" y="167"/>
                    <a:pt x="13" y="167"/>
                    <a:pt x="13" y="167"/>
                  </a:cubicBezTo>
                  <a:cubicBezTo>
                    <a:pt x="8" y="226"/>
                    <a:pt x="22" y="274"/>
                    <a:pt x="55" y="309"/>
                  </a:cubicBezTo>
                  <a:cubicBezTo>
                    <a:pt x="107" y="364"/>
                    <a:pt x="190" y="367"/>
                    <a:pt x="205" y="367"/>
                  </a:cubicBezTo>
                  <a:cubicBezTo>
                    <a:pt x="208" y="367"/>
                    <a:pt x="208" y="367"/>
                    <a:pt x="208" y="367"/>
                  </a:cubicBezTo>
                  <a:cubicBezTo>
                    <a:pt x="218" y="367"/>
                    <a:pt x="307" y="367"/>
                    <a:pt x="362" y="309"/>
                  </a:cubicBezTo>
                  <a:cubicBezTo>
                    <a:pt x="396" y="274"/>
                    <a:pt x="410" y="226"/>
                    <a:pt x="405" y="166"/>
                  </a:cubicBezTo>
                  <a:cubicBezTo>
                    <a:pt x="387" y="8"/>
                    <a:pt x="387" y="8"/>
                    <a:pt x="387" y="8"/>
                  </a:cubicBezTo>
                  <a:cubicBezTo>
                    <a:pt x="352" y="12"/>
                    <a:pt x="352" y="12"/>
                    <a:pt x="352" y="12"/>
                  </a:cubicBezTo>
                  <a:cubicBezTo>
                    <a:pt x="370" y="170"/>
                    <a:pt x="370" y="170"/>
                    <a:pt x="370" y="170"/>
                  </a:cubicBezTo>
                  <a:cubicBezTo>
                    <a:pt x="374" y="219"/>
                    <a:pt x="362" y="257"/>
                    <a:pt x="337" y="284"/>
                  </a:cubicBezTo>
                  <a:cubicBezTo>
                    <a:pt x="294" y="329"/>
                    <a:pt x="223" y="331"/>
                    <a:pt x="209" y="331"/>
                  </a:cubicBezTo>
                  <a:cubicBezTo>
                    <a:pt x="209" y="331"/>
                    <a:pt x="208" y="331"/>
                    <a:pt x="208" y="331"/>
                  </a:cubicBezTo>
                  <a:cubicBezTo>
                    <a:pt x="191" y="331"/>
                    <a:pt x="123" y="329"/>
                    <a:pt x="81" y="284"/>
                  </a:cubicBezTo>
                  <a:cubicBezTo>
                    <a:pt x="55" y="257"/>
                    <a:pt x="44" y="219"/>
                    <a:pt x="48" y="171"/>
                  </a:cubicBezTo>
                  <a:cubicBezTo>
                    <a:pt x="66" y="12"/>
                    <a:pt x="66" y="12"/>
                    <a:pt x="66" y="12"/>
                  </a:cubicBezTo>
                  <a:lnTo>
                    <a:pt x="31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3A58B007-1A21-4F31-9466-ED9EAE62B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213" y="1954213"/>
              <a:ext cx="185738" cy="220663"/>
            </a:xfrm>
            <a:custGeom>
              <a:avLst/>
              <a:gdLst>
                <a:gd name="T0" fmla="*/ 43 w 626"/>
                <a:gd name="T1" fmla="*/ 746 h 746"/>
                <a:gd name="T2" fmla="*/ 0 w 626"/>
                <a:gd name="T3" fmla="*/ 746 h 746"/>
                <a:gd name="T4" fmla="*/ 614 w 626"/>
                <a:gd name="T5" fmla="*/ 0 h 746"/>
                <a:gd name="T6" fmla="*/ 626 w 626"/>
                <a:gd name="T7" fmla="*/ 41 h 746"/>
                <a:gd name="T8" fmla="*/ 43 w 626"/>
                <a:gd name="T9" fmla="*/ 74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746">
                  <a:moveTo>
                    <a:pt x="43" y="746"/>
                  </a:moveTo>
                  <a:cubicBezTo>
                    <a:pt x="0" y="746"/>
                    <a:pt x="0" y="746"/>
                    <a:pt x="0" y="746"/>
                  </a:cubicBezTo>
                  <a:cubicBezTo>
                    <a:pt x="72" y="380"/>
                    <a:pt x="313" y="85"/>
                    <a:pt x="614" y="0"/>
                  </a:cubicBezTo>
                  <a:cubicBezTo>
                    <a:pt x="626" y="41"/>
                    <a:pt x="626" y="41"/>
                    <a:pt x="626" y="41"/>
                  </a:cubicBezTo>
                  <a:cubicBezTo>
                    <a:pt x="340" y="122"/>
                    <a:pt x="111" y="396"/>
                    <a:pt x="43" y="7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70" name="Freeform 20">
              <a:extLst>
                <a:ext uri="{FF2B5EF4-FFF2-40B4-BE49-F238E27FC236}">
                  <a16:creationId xmlns:a16="http://schemas.microsoft.com/office/drawing/2014/main" id="{C8E48552-4FA2-41A0-BE5D-FE1EF340E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8213" y="1952625"/>
              <a:ext cx="187325" cy="222250"/>
            </a:xfrm>
            <a:custGeom>
              <a:avLst/>
              <a:gdLst>
                <a:gd name="T0" fmla="*/ 50 w 635"/>
                <a:gd name="T1" fmla="*/ 755 h 755"/>
                <a:gd name="T2" fmla="*/ 0 w 635"/>
                <a:gd name="T3" fmla="*/ 755 h 755"/>
                <a:gd name="T4" fmla="*/ 1 w 635"/>
                <a:gd name="T5" fmla="*/ 751 h 755"/>
                <a:gd name="T6" fmla="*/ 617 w 635"/>
                <a:gd name="T7" fmla="*/ 1 h 755"/>
                <a:gd name="T8" fmla="*/ 621 w 635"/>
                <a:gd name="T9" fmla="*/ 0 h 755"/>
                <a:gd name="T10" fmla="*/ 635 w 635"/>
                <a:gd name="T11" fmla="*/ 49 h 755"/>
                <a:gd name="T12" fmla="*/ 631 w 635"/>
                <a:gd name="T13" fmla="*/ 50 h 755"/>
                <a:gd name="T14" fmla="*/ 50 w 635"/>
                <a:gd name="T15" fmla="*/ 752 h 755"/>
                <a:gd name="T16" fmla="*/ 50 w 635"/>
                <a:gd name="T17" fmla="*/ 755 h 755"/>
                <a:gd name="T18" fmla="*/ 9 w 635"/>
                <a:gd name="T19" fmla="*/ 748 h 755"/>
                <a:gd name="T20" fmla="*/ 44 w 635"/>
                <a:gd name="T21" fmla="*/ 748 h 755"/>
                <a:gd name="T22" fmla="*/ 625 w 635"/>
                <a:gd name="T23" fmla="*/ 44 h 755"/>
                <a:gd name="T24" fmla="*/ 616 w 635"/>
                <a:gd name="T25" fmla="*/ 9 h 755"/>
                <a:gd name="T26" fmla="*/ 9 w 635"/>
                <a:gd name="T27" fmla="*/ 748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755">
                  <a:moveTo>
                    <a:pt x="50" y="755"/>
                  </a:moveTo>
                  <a:cubicBezTo>
                    <a:pt x="0" y="755"/>
                    <a:pt x="0" y="755"/>
                    <a:pt x="0" y="755"/>
                  </a:cubicBezTo>
                  <a:cubicBezTo>
                    <a:pt x="1" y="751"/>
                    <a:pt x="1" y="751"/>
                    <a:pt x="1" y="751"/>
                  </a:cubicBezTo>
                  <a:cubicBezTo>
                    <a:pt x="73" y="381"/>
                    <a:pt x="315" y="87"/>
                    <a:pt x="617" y="1"/>
                  </a:cubicBezTo>
                  <a:cubicBezTo>
                    <a:pt x="621" y="0"/>
                    <a:pt x="621" y="0"/>
                    <a:pt x="621" y="0"/>
                  </a:cubicBezTo>
                  <a:cubicBezTo>
                    <a:pt x="635" y="49"/>
                    <a:pt x="635" y="49"/>
                    <a:pt x="635" y="49"/>
                  </a:cubicBezTo>
                  <a:cubicBezTo>
                    <a:pt x="631" y="50"/>
                    <a:pt x="631" y="50"/>
                    <a:pt x="631" y="50"/>
                  </a:cubicBezTo>
                  <a:cubicBezTo>
                    <a:pt x="346" y="130"/>
                    <a:pt x="118" y="406"/>
                    <a:pt x="50" y="752"/>
                  </a:cubicBezTo>
                  <a:lnTo>
                    <a:pt x="50" y="755"/>
                  </a:lnTo>
                  <a:close/>
                  <a:moveTo>
                    <a:pt x="9" y="748"/>
                  </a:moveTo>
                  <a:cubicBezTo>
                    <a:pt x="44" y="748"/>
                    <a:pt x="44" y="748"/>
                    <a:pt x="44" y="748"/>
                  </a:cubicBezTo>
                  <a:cubicBezTo>
                    <a:pt x="112" y="402"/>
                    <a:pt x="340" y="126"/>
                    <a:pt x="625" y="44"/>
                  </a:cubicBezTo>
                  <a:cubicBezTo>
                    <a:pt x="616" y="9"/>
                    <a:pt x="616" y="9"/>
                    <a:pt x="616" y="9"/>
                  </a:cubicBezTo>
                  <a:cubicBezTo>
                    <a:pt x="319" y="95"/>
                    <a:pt x="81" y="384"/>
                    <a:pt x="9" y="7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71" name="Freeform 21">
              <a:extLst>
                <a:ext uri="{FF2B5EF4-FFF2-40B4-BE49-F238E27FC236}">
                  <a16:creationId xmlns:a16="http://schemas.microsoft.com/office/drawing/2014/main" id="{AB27CA31-BDFA-46F9-880A-8ADB14B09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1954213"/>
              <a:ext cx="188913" cy="220663"/>
            </a:xfrm>
            <a:custGeom>
              <a:avLst/>
              <a:gdLst>
                <a:gd name="T0" fmla="*/ 593 w 636"/>
                <a:gd name="T1" fmla="*/ 749 h 749"/>
                <a:gd name="T2" fmla="*/ 0 w 636"/>
                <a:gd name="T3" fmla="*/ 42 h 749"/>
                <a:gd name="T4" fmla="*/ 11 w 636"/>
                <a:gd name="T5" fmla="*/ 0 h 749"/>
                <a:gd name="T6" fmla="*/ 636 w 636"/>
                <a:gd name="T7" fmla="*/ 749 h 749"/>
                <a:gd name="T8" fmla="*/ 593 w 636"/>
                <a:gd name="T9" fmla="*/ 749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749">
                  <a:moveTo>
                    <a:pt x="593" y="749"/>
                  </a:moveTo>
                  <a:cubicBezTo>
                    <a:pt x="524" y="394"/>
                    <a:pt x="291" y="119"/>
                    <a:pt x="0" y="4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18" y="81"/>
                    <a:pt x="563" y="378"/>
                    <a:pt x="636" y="749"/>
                  </a:cubicBezTo>
                  <a:lnTo>
                    <a:pt x="593" y="7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72" name="Freeform 22">
              <a:extLst>
                <a:ext uri="{FF2B5EF4-FFF2-40B4-BE49-F238E27FC236}">
                  <a16:creationId xmlns:a16="http://schemas.microsoft.com/office/drawing/2014/main" id="{BFDDAEEB-A938-49CB-AF01-01C117F71F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952625"/>
              <a:ext cx="188913" cy="222250"/>
            </a:xfrm>
            <a:custGeom>
              <a:avLst/>
              <a:gdLst>
                <a:gd name="T0" fmla="*/ 644 w 644"/>
                <a:gd name="T1" fmla="*/ 758 h 758"/>
                <a:gd name="T2" fmla="*/ 594 w 644"/>
                <a:gd name="T3" fmla="*/ 758 h 758"/>
                <a:gd name="T4" fmla="*/ 594 w 644"/>
                <a:gd name="T5" fmla="*/ 755 h 758"/>
                <a:gd name="T6" fmla="*/ 3 w 644"/>
                <a:gd name="T7" fmla="*/ 50 h 758"/>
                <a:gd name="T8" fmla="*/ 0 w 644"/>
                <a:gd name="T9" fmla="*/ 49 h 758"/>
                <a:gd name="T10" fmla="*/ 13 w 644"/>
                <a:gd name="T11" fmla="*/ 0 h 758"/>
                <a:gd name="T12" fmla="*/ 16 w 644"/>
                <a:gd name="T13" fmla="*/ 1 h 758"/>
                <a:gd name="T14" fmla="*/ 643 w 644"/>
                <a:gd name="T15" fmla="*/ 754 h 758"/>
                <a:gd name="T16" fmla="*/ 644 w 644"/>
                <a:gd name="T17" fmla="*/ 758 h 758"/>
                <a:gd name="T18" fmla="*/ 600 w 644"/>
                <a:gd name="T19" fmla="*/ 751 h 758"/>
                <a:gd name="T20" fmla="*/ 635 w 644"/>
                <a:gd name="T21" fmla="*/ 751 h 758"/>
                <a:gd name="T22" fmla="*/ 18 w 644"/>
                <a:gd name="T23" fmla="*/ 9 h 758"/>
                <a:gd name="T24" fmla="*/ 9 w 644"/>
                <a:gd name="T25" fmla="*/ 44 h 758"/>
                <a:gd name="T26" fmla="*/ 600 w 644"/>
                <a:gd name="T27" fmla="*/ 751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4" h="758">
                  <a:moveTo>
                    <a:pt x="644" y="758"/>
                  </a:moveTo>
                  <a:cubicBezTo>
                    <a:pt x="594" y="758"/>
                    <a:pt x="594" y="758"/>
                    <a:pt x="594" y="758"/>
                  </a:cubicBezTo>
                  <a:cubicBezTo>
                    <a:pt x="594" y="755"/>
                    <a:pt x="594" y="755"/>
                    <a:pt x="594" y="755"/>
                  </a:cubicBezTo>
                  <a:cubicBezTo>
                    <a:pt x="525" y="404"/>
                    <a:pt x="293" y="127"/>
                    <a:pt x="3" y="5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324" y="83"/>
                    <a:pt x="570" y="378"/>
                    <a:pt x="643" y="754"/>
                  </a:cubicBezTo>
                  <a:lnTo>
                    <a:pt x="644" y="758"/>
                  </a:lnTo>
                  <a:close/>
                  <a:moveTo>
                    <a:pt x="600" y="751"/>
                  </a:moveTo>
                  <a:cubicBezTo>
                    <a:pt x="635" y="751"/>
                    <a:pt x="635" y="751"/>
                    <a:pt x="635" y="751"/>
                  </a:cubicBezTo>
                  <a:cubicBezTo>
                    <a:pt x="562" y="382"/>
                    <a:pt x="320" y="91"/>
                    <a:pt x="18" y="9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299" y="123"/>
                    <a:pt x="531" y="400"/>
                    <a:pt x="600" y="7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73" name="Freeform 23">
              <a:extLst>
                <a:ext uri="{FF2B5EF4-FFF2-40B4-BE49-F238E27FC236}">
                  <a16:creationId xmlns:a16="http://schemas.microsoft.com/office/drawing/2014/main" id="{E79CE9A6-CBF1-45EC-961E-DEFE9D789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988" y="1509713"/>
              <a:ext cx="519113" cy="538163"/>
            </a:xfrm>
            <a:custGeom>
              <a:avLst/>
              <a:gdLst>
                <a:gd name="T0" fmla="*/ 1465 w 1764"/>
                <a:gd name="T1" fmla="*/ 1766 h 1831"/>
                <a:gd name="T2" fmla="*/ 1563 w 1764"/>
                <a:gd name="T3" fmla="*/ 1657 h 1831"/>
                <a:gd name="T4" fmla="*/ 1608 w 1764"/>
                <a:gd name="T5" fmla="*/ 1515 h 1831"/>
                <a:gd name="T6" fmla="*/ 1617 w 1764"/>
                <a:gd name="T7" fmla="*/ 1397 h 1831"/>
                <a:gd name="T8" fmla="*/ 1675 w 1764"/>
                <a:gd name="T9" fmla="*/ 1295 h 1831"/>
                <a:gd name="T10" fmla="*/ 1716 w 1764"/>
                <a:gd name="T11" fmla="*/ 1152 h 1831"/>
                <a:gd name="T12" fmla="*/ 1690 w 1764"/>
                <a:gd name="T13" fmla="*/ 975 h 1831"/>
                <a:gd name="T14" fmla="*/ 1625 w 1764"/>
                <a:gd name="T15" fmla="*/ 751 h 1831"/>
                <a:gd name="T16" fmla="*/ 1562 w 1764"/>
                <a:gd name="T17" fmla="*/ 524 h 1831"/>
                <a:gd name="T18" fmla="*/ 1442 w 1764"/>
                <a:gd name="T19" fmla="*/ 307 h 1831"/>
                <a:gd name="T20" fmla="*/ 1239 w 1764"/>
                <a:gd name="T21" fmla="*/ 176 h 1831"/>
                <a:gd name="T22" fmla="*/ 1027 w 1764"/>
                <a:gd name="T23" fmla="*/ 117 h 1831"/>
                <a:gd name="T24" fmla="*/ 810 w 1764"/>
                <a:gd name="T25" fmla="*/ 79 h 1831"/>
                <a:gd name="T26" fmla="*/ 577 w 1764"/>
                <a:gd name="T27" fmla="*/ 116 h 1831"/>
                <a:gd name="T28" fmla="*/ 393 w 1764"/>
                <a:gd name="T29" fmla="*/ 275 h 1831"/>
                <a:gd name="T30" fmla="*/ 265 w 1764"/>
                <a:gd name="T31" fmla="*/ 467 h 1831"/>
                <a:gd name="T32" fmla="*/ 141 w 1764"/>
                <a:gd name="T33" fmla="*/ 660 h 1831"/>
                <a:gd name="T34" fmla="*/ 55 w 1764"/>
                <a:gd name="T35" fmla="*/ 897 h 1831"/>
                <a:gd name="T36" fmla="*/ 66 w 1764"/>
                <a:gd name="T37" fmla="*/ 1122 h 1831"/>
                <a:gd name="T38" fmla="*/ 109 w 1764"/>
                <a:gd name="T39" fmla="*/ 1232 h 1831"/>
                <a:gd name="T40" fmla="*/ 100 w 1764"/>
                <a:gd name="T41" fmla="*/ 1350 h 1831"/>
                <a:gd name="T42" fmla="*/ 124 w 1764"/>
                <a:gd name="T43" fmla="*/ 1498 h 1831"/>
                <a:gd name="T44" fmla="*/ 204 w 1764"/>
                <a:gd name="T45" fmla="*/ 1621 h 1831"/>
                <a:gd name="T46" fmla="*/ 288 w 1764"/>
                <a:gd name="T47" fmla="*/ 1699 h 1831"/>
                <a:gd name="T48" fmla="*/ 263 w 1764"/>
                <a:gd name="T49" fmla="*/ 1830 h 1831"/>
                <a:gd name="T50" fmla="*/ 219 w 1764"/>
                <a:gd name="T51" fmla="*/ 1714 h 1831"/>
                <a:gd name="T52" fmla="*/ 164 w 1764"/>
                <a:gd name="T53" fmla="*/ 1574 h 1831"/>
                <a:gd name="T54" fmla="*/ 91 w 1764"/>
                <a:gd name="T55" fmla="*/ 1446 h 1831"/>
                <a:gd name="T56" fmla="*/ 28 w 1764"/>
                <a:gd name="T57" fmla="*/ 1338 h 1831"/>
                <a:gd name="T58" fmla="*/ 40 w 1764"/>
                <a:gd name="T59" fmla="*/ 1213 h 1831"/>
                <a:gd name="T60" fmla="*/ 50 w 1764"/>
                <a:gd name="T61" fmla="*/ 1063 h 1831"/>
                <a:gd name="T62" fmla="*/ 58 w 1764"/>
                <a:gd name="T63" fmla="*/ 798 h 1831"/>
                <a:gd name="T64" fmla="*/ 102 w 1764"/>
                <a:gd name="T65" fmla="*/ 561 h 1831"/>
                <a:gd name="T66" fmla="*/ 249 w 1764"/>
                <a:gd name="T67" fmla="*/ 372 h 1831"/>
                <a:gd name="T68" fmla="*/ 443 w 1764"/>
                <a:gd name="T69" fmla="*/ 206 h 1831"/>
                <a:gd name="T70" fmla="*/ 661 w 1764"/>
                <a:gd name="T71" fmla="*/ 69 h 1831"/>
                <a:gd name="T72" fmla="*/ 882 w 1764"/>
                <a:gd name="T73" fmla="*/ 0 h 1831"/>
                <a:gd name="T74" fmla="*/ 1103 w 1764"/>
                <a:gd name="T75" fmla="*/ 69 h 1831"/>
                <a:gd name="T76" fmla="*/ 1321 w 1764"/>
                <a:gd name="T77" fmla="*/ 206 h 1831"/>
                <a:gd name="T78" fmla="*/ 1515 w 1764"/>
                <a:gd name="T79" fmla="*/ 372 h 1831"/>
                <a:gd name="T80" fmla="*/ 1662 w 1764"/>
                <a:gd name="T81" fmla="*/ 561 h 1831"/>
                <a:gd name="T82" fmla="*/ 1706 w 1764"/>
                <a:gd name="T83" fmla="*/ 798 h 1831"/>
                <a:gd name="T84" fmla="*/ 1714 w 1764"/>
                <a:gd name="T85" fmla="*/ 1063 h 1831"/>
                <a:gd name="T86" fmla="*/ 1724 w 1764"/>
                <a:gd name="T87" fmla="*/ 1213 h 1831"/>
                <a:gd name="T88" fmla="*/ 1735 w 1764"/>
                <a:gd name="T89" fmla="*/ 1338 h 1831"/>
                <a:gd name="T90" fmla="*/ 1671 w 1764"/>
                <a:gd name="T91" fmla="*/ 1446 h 1831"/>
                <a:gd name="T92" fmla="*/ 1598 w 1764"/>
                <a:gd name="T93" fmla="*/ 1574 h 1831"/>
                <a:gd name="T94" fmla="*/ 1543 w 1764"/>
                <a:gd name="T95" fmla="*/ 1714 h 1831"/>
                <a:gd name="T96" fmla="*/ 1499 w 1764"/>
                <a:gd name="T97" fmla="*/ 1831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64" h="1831">
                  <a:moveTo>
                    <a:pt x="1499" y="1831"/>
                  </a:moveTo>
                  <a:cubicBezTo>
                    <a:pt x="1464" y="1802"/>
                    <a:pt x="1464" y="1802"/>
                    <a:pt x="1464" y="1802"/>
                  </a:cubicBezTo>
                  <a:cubicBezTo>
                    <a:pt x="1467" y="1797"/>
                    <a:pt x="1466" y="1777"/>
                    <a:pt x="1465" y="1766"/>
                  </a:cubicBezTo>
                  <a:cubicBezTo>
                    <a:pt x="1463" y="1743"/>
                    <a:pt x="1461" y="1718"/>
                    <a:pt x="1474" y="1700"/>
                  </a:cubicBezTo>
                  <a:cubicBezTo>
                    <a:pt x="1487" y="1681"/>
                    <a:pt x="1510" y="1675"/>
                    <a:pt x="1531" y="1669"/>
                  </a:cubicBezTo>
                  <a:cubicBezTo>
                    <a:pt x="1541" y="1667"/>
                    <a:pt x="1560" y="1662"/>
                    <a:pt x="1563" y="1657"/>
                  </a:cubicBezTo>
                  <a:cubicBezTo>
                    <a:pt x="1565" y="1652"/>
                    <a:pt x="1561" y="1632"/>
                    <a:pt x="1558" y="1622"/>
                  </a:cubicBezTo>
                  <a:cubicBezTo>
                    <a:pt x="1553" y="1599"/>
                    <a:pt x="1547" y="1575"/>
                    <a:pt x="1557" y="1555"/>
                  </a:cubicBezTo>
                  <a:cubicBezTo>
                    <a:pt x="1566" y="1534"/>
                    <a:pt x="1589" y="1524"/>
                    <a:pt x="1608" y="1515"/>
                  </a:cubicBezTo>
                  <a:cubicBezTo>
                    <a:pt x="1619" y="1511"/>
                    <a:pt x="1636" y="1503"/>
                    <a:pt x="1638" y="1498"/>
                  </a:cubicBezTo>
                  <a:cubicBezTo>
                    <a:pt x="1640" y="1492"/>
                    <a:pt x="1633" y="1474"/>
                    <a:pt x="1628" y="1463"/>
                  </a:cubicBezTo>
                  <a:cubicBezTo>
                    <a:pt x="1620" y="1441"/>
                    <a:pt x="1611" y="1419"/>
                    <a:pt x="1617" y="1397"/>
                  </a:cubicBezTo>
                  <a:cubicBezTo>
                    <a:pt x="1624" y="1375"/>
                    <a:pt x="1645" y="1362"/>
                    <a:pt x="1663" y="1350"/>
                  </a:cubicBezTo>
                  <a:cubicBezTo>
                    <a:pt x="1672" y="1344"/>
                    <a:pt x="1688" y="1334"/>
                    <a:pt x="1690" y="1328"/>
                  </a:cubicBezTo>
                  <a:cubicBezTo>
                    <a:pt x="1691" y="1322"/>
                    <a:pt x="1681" y="1305"/>
                    <a:pt x="1675" y="1295"/>
                  </a:cubicBezTo>
                  <a:cubicBezTo>
                    <a:pt x="1664" y="1276"/>
                    <a:pt x="1651" y="1254"/>
                    <a:pt x="1655" y="1232"/>
                  </a:cubicBezTo>
                  <a:cubicBezTo>
                    <a:pt x="1658" y="1210"/>
                    <a:pt x="1677" y="1193"/>
                    <a:pt x="1693" y="1179"/>
                  </a:cubicBezTo>
                  <a:cubicBezTo>
                    <a:pt x="1702" y="1171"/>
                    <a:pt x="1716" y="1158"/>
                    <a:pt x="1716" y="1152"/>
                  </a:cubicBezTo>
                  <a:cubicBezTo>
                    <a:pt x="1717" y="1146"/>
                    <a:pt x="1705" y="1131"/>
                    <a:pt x="1697" y="1122"/>
                  </a:cubicBezTo>
                  <a:cubicBezTo>
                    <a:pt x="1684" y="1105"/>
                    <a:pt x="1668" y="1086"/>
                    <a:pt x="1668" y="1063"/>
                  </a:cubicBezTo>
                  <a:cubicBezTo>
                    <a:pt x="1668" y="1032"/>
                    <a:pt x="1679" y="1003"/>
                    <a:pt x="1690" y="975"/>
                  </a:cubicBezTo>
                  <a:cubicBezTo>
                    <a:pt x="1701" y="947"/>
                    <a:pt x="1712" y="920"/>
                    <a:pt x="1709" y="897"/>
                  </a:cubicBezTo>
                  <a:cubicBezTo>
                    <a:pt x="1706" y="873"/>
                    <a:pt x="1688" y="850"/>
                    <a:pt x="1670" y="826"/>
                  </a:cubicBezTo>
                  <a:cubicBezTo>
                    <a:pt x="1652" y="803"/>
                    <a:pt x="1633" y="779"/>
                    <a:pt x="1625" y="751"/>
                  </a:cubicBezTo>
                  <a:cubicBezTo>
                    <a:pt x="1617" y="722"/>
                    <a:pt x="1620" y="690"/>
                    <a:pt x="1623" y="660"/>
                  </a:cubicBezTo>
                  <a:cubicBezTo>
                    <a:pt x="1626" y="629"/>
                    <a:pt x="1629" y="601"/>
                    <a:pt x="1619" y="580"/>
                  </a:cubicBezTo>
                  <a:cubicBezTo>
                    <a:pt x="1610" y="558"/>
                    <a:pt x="1587" y="542"/>
                    <a:pt x="1562" y="524"/>
                  </a:cubicBezTo>
                  <a:cubicBezTo>
                    <a:pt x="1538" y="508"/>
                    <a:pt x="1514" y="491"/>
                    <a:pt x="1498" y="467"/>
                  </a:cubicBezTo>
                  <a:cubicBezTo>
                    <a:pt x="1482" y="442"/>
                    <a:pt x="1476" y="411"/>
                    <a:pt x="1470" y="382"/>
                  </a:cubicBezTo>
                  <a:cubicBezTo>
                    <a:pt x="1463" y="352"/>
                    <a:pt x="1457" y="323"/>
                    <a:pt x="1442" y="307"/>
                  </a:cubicBezTo>
                  <a:cubicBezTo>
                    <a:pt x="1427" y="290"/>
                    <a:pt x="1399" y="283"/>
                    <a:pt x="1371" y="275"/>
                  </a:cubicBezTo>
                  <a:cubicBezTo>
                    <a:pt x="1344" y="268"/>
                    <a:pt x="1316" y="260"/>
                    <a:pt x="1293" y="243"/>
                  </a:cubicBezTo>
                  <a:cubicBezTo>
                    <a:pt x="1270" y="226"/>
                    <a:pt x="1254" y="200"/>
                    <a:pt x="1239" y="176"/>
                  </a:cubicBezTo>
                  <a:cubicBezTo>
                    <a:pt x="1223" y="150"/>
                    <a:pt x="1207" y="125"/>
                    <a:pt x="1187" y="116"/>
                  </a:cubicBezTo>
                  <a:cubicBezTo>
                    <a:pt x="1167" y="106"/>
                    <a:pt x="1140" y="110"/>
                    <a:pt x="1110" y="115"/>
                  </a:cubicBezTo>
                  <a:cubicBezTo>
                    <a:pt x="1083" y="119"/>
                    <a:pt x="1054" y="124"/>
                    <a:pt x="1027" y="117"/>
                  </a:cubicBezTo>
                  <a:cubicBezTo>
                    <a:pt x="1000" y="111"/>
                    <a:pt x="977" y="95"/>
                    <a:pt x="954" y="79"/>
                  </a:cubicBezTo>
                  <a:cubicBezTo>
                    <a:pt x="928" y="62"/>
                    <a:pt x="905" y="46"/>
                    <a:pt x="882" y="46"/>
                  </a:cubicBezTo>
                  <a:cubicBezTo>
                    <a:pt x="859" y="46"/>
                    <a:pt x="836" y="62"/>
                    <a:pt x="810" y="79"/>
                  </a:cubicBezTo>
                  <a:cubicBezTo>
                    <a:pt x="787" y="95"/>
                    <a:pt x="763" y="111"/>
                    <a:pt x="737" y="117"/>
                  </a:cubicBezTo>
                  <a:cubicBezTo>
                    <a:pt x="710" y="124"/>
                    <a:pt x="681" y="119"/>
                    <a:pt x="654" y="115"/>
                  </a:cubicBezTo>
                  <a:cubicBezTo>
                    <a:pt x="624" y="110"/>
                    <a:pt x="597" y="106"/>
                    <a:pt x="577" y="116"/>
                  </a:cubicBezTo>
                  <a:cubicBezTo>
                    <a:pt x="557" y="125"/>
                    <a:pt x="541" y="150"/>
                    <a:pt x="525" y="176"/>
                  </a:cubicBezTo>
                  <a:cubicBezTo>
                    <a:pt x="510" y="200"/>
                    <a:pt x="494" y="226"/>
                    <a:pt x="471" y="243"/>
                  </a:cubicBezTo>
                  <a:cubicBezTo>
                    <a:pt x="448" y="260"/>
                    <a:pt x="420" y="268"/>
                    <a:pt x="393" y="275"/>
                  </a:cubicBezTo>
                  <a:cubicBezTo>
                    <a:pt x="364" y="283"/>
                    <a:pt x="337" y="290"/>
                    <a:pt x="322" y="307"/>
                  </a:cubicBezTo>
                  <a:cubicBezTo>
                    <a:pt x="307" y="323"/>
                    <a:pt x="301" y="352"/>
                    <a:pt x="294" y="382"/>
                  </a:cubicBezTo>
                  <a:cubicBezTo>
                    <a:pt x="288" y="411"/>
                    <a:pt x="282" y="442"/>
                    <a:pt x="265" y="467"/>
                  </a:cubicBezTo>
                  <a:cubicBezTo>
                    <a:pt x="250" y="491"/>
                    <a:pt x="225" y="508"/>
                    <a:pt x="202" y="524"/>
                  </a:cubicBezTo>
                  <a:cubicBezTo>
                    <a:pt x="177" y="542"/>
                    <a:pt x="154" y="558"/>
                    <a:pt x="145" y="580"/>
                  </a:cubicBezTo>
                  <a:cubicBezTo>
                    <a:pt x="135" y="601"/>
                    <a:pt x="138" y="629"/>
                    <a:pt x="141" y="660"/>
                  </a:cubicBezTo>
                  <a:cubicBezTo>
                    <a:pt x="144" y="690"/>
                    <a:pt x="147" y="722"/>
                    <a:pt x="138" y="751"/>
                  </a:cubicBezTo>
                  <a:cubicBezTo>
                    <a:pt x="131" y="779"/>
                    <a:pt x="112" y="803"/>
                    <a:pt x="94" y="826"/>
                  </a:cubicBezTo>
                  <a:cubicBezTo>
                    <a:pt x="76" y="850"/>
                    <a:pt x="58" y="873"/>
                    <a:pt x="55" y="897"/>
                  </a:cubicBezTo>
                  <a:cubicBezTo>
                    <a:pt x="52" y="920"/>
                    <a:pt x="62" y="947"/>
                    <a:pt x="73" y="975"/>
                  </a:cubicBezTo>
                  <a:cubicBezTo>
                    <a:pt x="85" y="1003"/>
                    <a:pt x="96" y="1032"/>
                    <a:pt x="96" y="1063"/>
                  </a:cubicBezTo>
                  <a:cubicBezTo>
                    <a:pt x="96" y="1086"/>
                    <a:pt x="80" y="1105"/>
                    <a:pt x="66" y="1122"/>
                  </a:cubicBezTo>
                  <a:cubicBezTo>
                    <a:pt x="59" y="1131"/>
                    <a:pt x="47" y="1146"/>
                    <a:pt x="47" y="1152"/>
                  </a:cubicBezTo>
                  <a:cubicBezTo>
                    <a:pt x="48" y="1158"/>
                    <a:pt x="62" y="1171"/>
                    <a:pt x="71" y="1179"/>
                  </a:cubicBezTo>
                  <a:cubicBezTo>
                    <a:pt x="87" y="1193"/>
                    <a:pt x="105" y="1210"/>
                    <a:pt x="109" y="1232"/>
                  </a:cubicBezTo>
                  <a:cubicBezTo>
                    <a:pt x="112" y="1255"/>
                    <a:pt x="99" y="1276"/>
                    <a:pt x="88" y="1295"/>
                  </a:cubicBezTo>
                  <a:cubicBezTo>
                    <a:pt x="82" y="1305"/>
                    <a:pt x="72" y="1322"/>
                    <a:pt x="73" y="1328"/>
                  </a:cubicBezTo>
                  <a:cubicBezTo>
                    <a:pt x="75" y="1334"/>
                    <a:pt x="91" y="1344"/>
                    <a:pt x="100" y="1350"/>
                  </a:cubicBezTo>
                  <a:cubicBezTo>
                    <a:pt x="118" y="1362"/>
                    <a:pt x="139" y="1376"/>
                    <a:pt x="145" y="1397"/>
                  </a:cubicBezTo>
                  <a:cubicBezTo>
                    <a:pt x="152" y="1419"/>
                    <a:pt x="143" y="1441"/>
                    <a:pt x="134" y="1463"/>
                  </a:cubicBezTo>
                  <a:cubicBezTo>
                    <a:pt x="130" y="1473"/>
                    <a:pt x="122" y="1492"/>
                    <a:pt x="124" y="1498"/>
                  </a:cubicBezTo>
                  <a:cubicBezTo>
                    <a:pt x="126" y="1503"/>
                    <a:pt x="143" y="1511"/>
                    <a:pt x="154" y="1515"/>
                  </a:cubicBezTo>
                  <a:cubicBezTo>
                    <a:pt x="173" y="1524"/>
                    <a:pt x="196" y="1534"/>
                    <a:pt x="205" y="1555"/>
                  </a:cubicBezTo>
                  <a:cubicBezTo>
                    <a:pt x="215" y="1575"/>
                    <a:pt x="209" y="1599"/>
                    <a:pt x="204" y="1621"/>
                  </a:cubicBezTo>
                  <a:cubicBezTo>
                    <a:pt x="201" y="1632"/>
                    <a:pt x="197" y="1652"/>
                    <a:pt x="199" y="1657"/>
                  </a:cubicBezTo>
                  <a:cubicBezTo>
                    <a:pt x="202" y="1662"/>
                    <a:pt x="221" y="1666"/>
                    <a:pt x="231" y="1669"/>
                  </a:cubicBezTo>
                  <a:cubicBezTo>
                    <a:pt x="252" y="1674"/>
                    <a:pt x="275" y="1680"/>
                    <a:pt x="288" y="1699"/>
                  </a:cubicBezTo>
                  <a:cubicBezTo>
                    <a:pt x="301" y="1717"/>
                    <a:pt x="299" y="1742"/>
                    <a:pt x="298" y="1765"/>
                  </a:cubicBezTo>
                  <a:cubicBezTo>
                    <a:pt x="297" y="1776"/>
                    <a:pt x="295" y="1796"/>
                    <a:pt x="299" y="1801"/>
                  </a:cubicBezTo>
                  <a:cubicBezTo>
                    <a:pt x="263" y="1830"/>
                    <a:pt x="263" y="1830"/>
                    <a:pt x="263" y="1830"/>
                  </a:cubicBezTo>
                  <a:cubicBezTo>
                    <a:pt x="248" y="1812"/>
                    <a:pt x="250" y="1786"/>
                    <a:pt x="251" y="1762"/>
                  </a:cubicBezTo>
                  <a:cubicBezTo>
                    <a:pt x="252" y="1749"/>
                    <a:pt x="254" y="1730"/>
                    <a:pt x="250" y="1725"/>
                  </a:cubicBezTo>
                  <a:cubicBezTo>
                    <a:pt x="247" y="1721"/>
                    <a:pt x="230" y="1716"/>
                    <a:pt x="219" y="1714"/>
                  </a:cubicBezTo>
                  <a:cubicBezTo>
                    <a:pt x="197" y="1708"/>
                    <a:pt x="172" y="1702"/>
                    <a:pt x="159" y="1680"/>
                  </a:cubicBezTo>
                  <a:cubicBezTo>
                    <a:pt x="147" y="1659"/>
                    <a:pt x="153" y="1635"/>
                    <a:pt x="159" y="1611"/>
                  </a:cubicBezTo>
                  <a:cubicBezTo>
                    <a:pt x="162" y="1598"/>
                    <a:pt x="166" y="1580"/>
                    <a:pt x="164" y="1574"/>
                  </a:cubicBezTo>
                  <a:cubicBezTo>
                    <a:pt x="161" y="1569"/>
                    <a:pt x="145" y="1562"/>
                    <a:pt x="135" y="1557"/>
                  </a:cubicBezTo>
                  <a:cubicBezTo>
                    <a:pt x="114" y="1548"/>
                    <a:pt x="90" y="1537"/>
                    <a:pt x="81" y="1514"/>
                  </a:cubicBezTo>
                  <a:cubicBezTo>
                    <a:pt x="73" y="1492"/>
                    <a:pt x="82" y="1467"/>
                    <a:pt x="91" y="1446"/>
                  </a:cubicBezTo>
                  <a:cubicBezTo>
                    <a:pt x="96" y="1434"/>
                    <a:pt x="103" y="1417"/>
                    <a:pt x="101" y="1411"/>
                  </a:cubicBezTo>
                  <a:cubicBezTo>
                    <a:pt x="99" y="1405"/>
                    <a:pt x="85" y="1395"/>
                    <a:pt x="75" y="1389"/>
                  </a:cubicBezTo>
                  <a:cubicBezTo>
                    <a:pt x="55" y="1376"/>
                    <a:pt x="34" y="1362"/>
                    <a:pt x="28" y="1338"/>
                  </a:cubicBezTo>
                  <a:cubicBezTo>
                    <a:pt x="23" y="1315"/>
                    <a:pt x="36" y="1292"/>
                    <a:pt x="48" y="1272"/>
                  </a:cubicBezTo>
                  <a:cubicBezTo>
                    <a:pt x="54" y="1261"/>
                    <a:pt x="64" y="1245"/>
                    <a:pt x="63" y="1239"/>
                  </a:cubicBezTo>
                  <a:cubicBezTo>
                    <a:pt x="62" y="1233"/>
                    <a:pt x="49" y="1221"/>
                    <a:pt x="40" y="1213"/>
                  </a:cubicBezTo>
                  <a:cubicBezTo>
                    <a:pt x="23" y="1197"/>
                    <a:pt x="3" y="1180"/>
                    <a:pt x="1" y="1155"/>
                  </a:cubicBezTo>
                  <a:cubicBezTo>
                    <a:pt x="0" y="1131"/>
                    <a:pt x="16" y="1111"/>
                    <a:pt x="31" y="1093"/>
                  </a:cubicBezTo>
                  <a:cubicBezTo>
                    <a:pt x="38" y="1084"/>
                    <a:pt x="50" y="1069"/>
                    <a:pt x="50" y="1063"/>
                  </a:cubicBezTo>
                  <a:cubicBezTo>
                    <a:pt x="50" y="1041"/>
                    <a:pt x="40" y="1017"/>
                    <a:pt x="31" y="991"/>
                  </a:cubicBezTo>
                  <a:cubicBezTo>
                    <a:pt x="18" y="959"/>
                    <a:pt x="5" y="926"/>
                    <a:pt x="9" y="891"/>
                  </a:cubicBezTo>
                  <a:cubicBezTo>
                    <a:pt x="14" y="855"/>
                    <a:pt x="36" y="826"/>
                    <a:pt x="58" y="798"/>
                  </a:cubicBezTo>
                  <a:cubicBezTo>
                    <a:pt x="74" y="777"/>
                    <a:pt x="89" y="758"/>
                    <a:pt x="94" y="738"/>
                  </a:cubicBezTo>
                  <a:cubicBezTo>
                    <a:pt x="100" y="717"/>
                    <a:pt x="97" y="692"/>
                    <a:pt x="95" y="664"/>
                  </a:cubicBezTo>
                  <a:cubicBezTo>
                    <a:pt x="92" y="629"/>
                    <a:pt x="88" y="593"/>
                    <a:pt x="102" y="561"/>
                  </a:cubicBezTo>
                  <a:cubicBezTo>
                    <a:pt x="117" y="528"/>
                    <a:pt x="147" y="507"/>
                    <a:pt x="175" y="487"/>
                  </a:cubicBezTo>
                  <a:cubicBezTo>
                    <a:pt x="196" y="472"/>
                    <a:pt x="216" y="458"/>
                    <a:pt x="227" y="441"/>
                  </a:cubicBezTo>
                  <a:cubicBezTo>
                    <a:pt x="238" y="424"/>
                    <a:pt x="243" y="399"/>
                    <a:pt x="249" y="372"/>
                  </a:cubicBezTo>
                  <a:cubicBezTo>
                    <a:pt x="256" y="338"/>
                    <a:pt x="264" y="301"/>
                    <a:pt x="288" y="276"/>
                  </a:cubicBezTo>
                  <a:cubicBezTo>
                    <a:pt x="312" y="249"/>
                    <a:pt x="347" y="239"/>
                    <a:pt x="381" y="230"/>
                  </a:cubicBezTo>
                  <a:cubicBezTo>
                    <a:pt x="405" y="224"/>
                    <a:pt x="428" y="218"/>
                    <a:pt x="443" y="206"/>
                  </a:cubicBezTo>
                  <a:cubicBezTo>
                    <a:pt x="459" y="194"/>
                    <a:pt x="472" y="173"/>
                    <a:pt x="486" y="151"/>
                  </a:cubicBezTo>
                  <a:cubicBezTo>
                    <a:pt x="505" y="121"/>
                    <a:pt x="525" y="89"/>
                    <a:pt x="557" y="74"/>
                  </a:cubicBezTo>
                  <a:cubicBezTo>
                    <a:pt x="590" y="58"/>
                    <a:pt x="626" y="64"/>
                    <a:pt x="661" y="69"/>
                  </a:cubicBezTo>
                  <a:cubicBezTo>
                    <a:pt x="685" y="73"/>
                    <a:pt x="708" y="77"/>
                    <a:pt x="727" y="72"/>
                  </a:cubicBezTo>
                  <a:cubicBezTo>
                    <a:pt x="745" y="68"/>
                    <a:pt x="764" y="55"/>
                    <a:pt x="784" y="41"/>
                  </a:cubicBezTo>
                  <a:cubicBezTo>
                    <a:pt x="814" y="21"/>
                    <a:pt x="845" y="0"/>
                    <a:pt x="882" y="0"/>
                  </a:cubicBezTo>
                  <a:cubicBezTo>
                    <a:pt x="919" y="0"/>
                    <a:pt x="950" y="21"/>
                    <a:pt x="980" y="41"/>
                  </a:cubicBezTo>
                  <a:cubicBezTo>
                    <a:pt x="1000" y="55"/>
                    <a:pt x="1019" y="68"/>
                    <a:pt x="1037" y="72"/>
                  </a:cubicBezTo>
                  <a:cubicBezTo>
                    <a:pt x="1056" y="77"/>
                    <a:pt x="1079" y="73"/>
                    <a:pt x="1103" y="69"/>
                  </a:cubicBezTo>
                  <a:cubicBezTo>
                    <a:pt x="1138" y="64"/>
                    <a:pt x="1174" y="58"/>
                    <a:pt x="1207" y="74"/>
                  </a:cubicBezTo>
                  <a:cubicBezTo>
                    <a:pt x="1239" y="89"/>
                    <a:pt x="1259" y="121"/>
                    <a:pt x="1278" y="151"/>
                  </a:cubicBezTo>
                  <a:cubicBezTo>
                    <a:pt x="1292" y="173"/>
                    <a:pt x="1305" y="194"/>
                    <a:pt x="1321" y="206"/>
                  </a:cubicBezTo>
                  <a:cubicBezTo>
                    <a:pt x="1336" y="218"/>
                    <a:pt x="1359" y="224"/>
                    <a:pt x="1383" y="230"/>
                  </a:cubicBezTo>
                  <a:cubicBezTo>
                    <a:pt x="1417" y="239"/>
                    <a:pt x="1452" y="249"/>
                    <a:pt x="1476" y="276"/>
                  </a:cubicBezTo>
                  <a:cubicBezTo>
                    <a:pt x="1500" y="301"/>
                    <a:pt x="1507" y="338"/>
                    <a:pt x="1515" y="372"/>
                  </a:cubicBezTo>
                  <a:cubicBezTo>
                    <a:pt x="1520" y="399"/>
                    <a:pt x="1526" y="424"/>
                    <a:pt x="1537" y="441"/>
                  </a:cubicBezTo>
                  <a:cubicBezTo>
                    <a:pt x="1548" y="458"/>
                    <a:pt x="1568" y="472"/>
                    <a:pt x="1589" y="487"/>
                  </a:cubicBezTo>
                  <a:cubicBezTo>
                    <a:pt x="1617" y="507"/>
                    <a:pt x="1647" y="528"/>
                    <a:pt x="1662" y="561"/>
                  </a:cubicBezTo>
                  <a:cubicBezTo>
                    <a:pt x="1676" y="593"/>
                    <a:pt x="1672" y="629"/>
                    <a:pt x="1669" y="664"/>
                  </a:cubicBezTo>
                  <a:cubicBezTo>
                    <a:pt x="1666" y="692"/>
                    <a:pt x="1664" y="717"/>
                    <a:pt x="1670" y="738"/>
                  </a:cubicBezTo>
                  <a:cubicBezTo>
                    <a:pt x="1675" y="758"/>
                    <a:pt x="1690" y="777"/>
                    <a:pt x="1706" y="798"/>
                  </a:cubicBezTo>
                  <a:cubicBezTo>
                    <a:pt x="1728" y="826"/>
                    <a:pt x="1750" y="855"/>
                    <a:pt x="1755" y="891"/>
                  </a:cubicBezTo>
                  <a:cubicBezTo>
                    <a:pt x="1759" y="926"/>
                    <a:pt x="1746" y="959"/>
                    <a:pt x="1733" y="991"/>
                  </a:cubicBezTo>
                  <a:cubicBezTo>
                    <a:pt x="1723" y="1017"/>
                    <a:pt x="1714" y="1041"/>
                    <a:pt x="1714" y="1063"/>
                  </a:cubicBezTo>
                  <a:cubicBezTo>
                    <a:pt x="1714" y="1069"/>
                    <a:pt x="1726" y="1084"/>
                    <a:pt x="1733" y="1093"/>
                  </a:cubicBezTo>
                  <a:cubicBezTo>
                    <a:pt x="1748" y="1111"/>
                    <a:pt x="1764" y="1132"/>
                    <a:pt x="1762" y="1156"/>
                  </a:cubicBezTo>
                  <a:cubicBezTo>
                    <a:pt x="1761" y="1180"/>
                    <a:pt x="1741" y="1198"/>
                    <a:pt x="1724" y="1213"/>
                  </a:cubicBezTo>
                  <a:cubicBezTo>
                    <a:pt x="1715" y="1221"/>
                    <a:pt x="1701" y="1233"/>
                    <a:pt x="1701" y="1239"/>
                  </a:cubicBezTo>
                  <a:cubicBezTo>
                    <a:pt x="1700" y="1245"/>
                    <a:pt x="1709" y="1261"/>
                    <a:pt x="1715" y="1272"/>
                  </a:cubicBezTo>
                  <a:cubicBezTo>
                    <a:pt x="1727" y="1292"/>
                    <a:pt x="1740" y="1315"/>
                    <a:pt x="1735" y="1338"/>
                  </a:cubicBezTo>
                  <a:cubicBezTo>
                    <a:pt x="1729" y="1362"/>
                    <a:pt x="1707" y="1377"/>
                    <a:pt x="1688" y="1389"/>
                  </a:cubicBezTo>
                  <a:cubicBezTo>
                    <a:pt x="1678" y="1395"/>
                    <a:pt x="1663" y="1405"/>
                    <a:pt x="1661" y="1411"/>
                  </a:cubicBezTo>
                  <a:cubicBezTo>
                    <a:pt x="1660" y="1417"/>
                    <a:pt x="1667" y="1434"/>
                    <a:pt x="1671" y="1446"/>
                  </a:cubicBezTo>
                  <a:cubicBezTo>
                    <a:pt x="1680" y="1468"/>
                    <a:pt x="1690" y="1492"/>
                    <a:pt x="1681" y="1514"/>
                  </a:cubicBezTo>
                  <a:cubicBezTo>
                    <a:pt x="1672" y="1537"/>
                    <a:pt x="1648" y="1548"/>
                    <a:pt x="1627" y="1557"/>
                  </a:cubicBezTo>
                  <a:cubicBezTo>
                    <a:pt x="1617" y="1562"/>
                    <a:pt x="1601" y="1569"/>
                    <a:pt x="1598" y="1574"/>
                  </a:cubicBezTo>
                  <a:cubicBezTo>
                    <a:pt x="1596" y="1580"/>
                    <a:pt x="1600" y="1599"/>
                    <a:pt x="1603" y="1611"/>
                  </a:cubicBezTo>
                  <a:cubicBezTo>
                    <a:pt x="1609" y="1635"/>
                    <a:pt x="1615" y="1659"/>
                    <a:pt x="1603" y="1680"/>
                  </a:cubicBezTo>
                  <a:cubicBezTo>
                    <a:pt x="1590" y="1702"/>
                    <a:pt x="1565" y="1708"/>
                    <a:pt x="1543" y="1714"/>
                  </a:cubicBezTo>
                  <a:cubicBezTo>
                    <a:pt x="1532" y="1717"/>
                    <a:pt x="1515" y="1721"/>
                    <a:pt x="1512" y="1726"/>
                  </a:cubicBezTo>
                  <a:cubicBezTo>
                    <a:pt x="1509" y="1731"/>
                    <a:pt x="1510" y="1750"/>
                    <a:pt x="1511" y="1763"/>
                  </a:cubicBezTo>
                  <a:cubicBezTo>
                    <a:pt x="1513" y="1787"/>
                    <a:pt x="1515" y="1813"/>
                    <a:pt x="1499" y="18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74" name="Freeform 24">
              <a:extLst>
                <a:ext uri="{FF2B5EF4-FFF2-40B4-BE49-F238E27FC236}">
                  <a16:creationId xmlns:a16="http://schemas.microsoft.com/office/drawing/2014/main" id="{7B5B6F9A-BD84-4C48-8F86-36EE2AB222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4400" y="1508125"/>
              <a:ext cx="522288" cy="541338"/>
            </a:xfrm>
            <a:custGeom>
              <a:avLst/>
              <a:gdLst>
                <a:gd name="T0" fmla="*/ 1475 w 1772"/>
                <a:gd name="T1" fmla="*/ 1702 h 1840"/>
                <a:gd name="T2" fmla="*/ 1611 w 1772"/>
                <a:gd name="T3" fmla="*/ 1516 h 1840"/>
                <a:gd name="T4" fmla="*/ 1690 w 1772"/>
                <a:gd name="T5" fmla="*/ 1331 h 1840"/>
                <a:gd name="T6" fmla="*/ 1698 w 1772"/>
                <a:gd name="T7" fmla="*/ 1128 h 1840"/>
                <a:gd name="T8" fmla="*/ 1626 w 1772"/>
                <a:gd name="T9" fmla="*/ 756 h 1840"/>
                <a:gd name="T10" fmla="*/ 1470 w 1772"/>
                <a:gd name="T11" fmla="*/ 387 h 1840"/>
                <a:gd name="T12" fmla="*/ 1189 w 1772"/>
                <a:gd name="T13" fmla="*/ 123 h 1840"/>
                <a:gd name="T14" fmla="*/ 817 w 1772"/>
                <a:gd name="T15" fmla="*/ 86 h 1840"/>
                <a:gd name="T16" fmla="*/ 477 w 1772"/>
                <a:gd name="T17" fmla="*/ 250 h 1840"/>
                <a:gd name="T18" fmla="*/ 208 w 1772"/>
                <a:gd name="T19" fmla="*/ 531 h 1840"/>
                <a:gd name="T20" fmla="*/ 63 w 1772"/>
                <a:gd name="T21" fmla="*/ 902 h 1840"/>
                <a:gd name="T22" fmla="*/ 77 w 1772"/>
                <a:gd name="T23" fmla="*/ 1180 h 1840"/>
                <a:gd name="T24" fmla="*/ 153 w 1772"/>
                <a:gd name="T25" fmla="*/ 1400 h 1840"/>
                <a:gd name="T26" fmla="*/ 212 w 1772"/>
                <a:gd name="T27" fmla="*/ 1626 h 1840"/>
                <a:gd name="T28" fmla="*/ 306 w 1772"/>
                <a:gd name="T29" fmla="*/ 1802 h 1840"/>
                <a:gd name="T30" fmla="*/ 252 w 1772"/>
                <a:gd name="T31" fmla="*/ 1766 h 1840"/>
                <a:gd name="T32" fmla="*/ 164 w 1772"/>
                <a:gd name="T33" fmla="*/ 1580 h 1840"/>
                <a:gd name="T34" fmla="*/ 77 w 1772"/>
                <a:gd name="T35" fmla="*/ 1396 h 1840"/>
                <a:gd name="T36" fmla="*/ 2 w 1772"/>
                <a:gd name="T37" fmla="*/ 1160 h 1840"/>
                <a:gd name="T38" fmla="*/ 59 w 1772"/>
                <a:gd name="T39" fmla="*/ 800 h 1840"/>
                <a:gd name="T40" fmla="*/ 228 w 1772"/>
                <a:gd name="T41" fmla="*/ 443 h 1840"/>
                <a:gd name="T42" fmla="*/ 487 w 1772"/>
                <a:gd name="T43" fmla="*/ 153 h 1840"/>
                <a:gd name="T44" fmla="*/ 886 w 1772"/>
                <a:gd name="T45" fmla="*/ 0 h 1840"/>
                <a:gd name="T46" fmla="*/ 1285 w 1772"/>
                <a:gd name="T47" fmla="*/ 153 h 1840"/>
                <a:gd name="T48" fmla="*/ 1544 w 1772"/>
                <a:gd name="T49" fmla="*/ 443 h 1840"/>
                <a:gd name="T50" fmla="*/ 1713 w 1772"/>
                <a:gd name="T51" fmla="*/ 800 h 1840"/>
                <a:gd name="T52" fmla="*/ 1770 w 1772"/>
                <a:gd name="T53" fmla="*/ 1160 h 1840"/>
                <a:gd name="T54" fmla="*/ 1694 w 1772"/>
                <a:gd name="T55" fmla="*/ 1396 h 1840"/>
                <a:gd name="T56" fmla="*/ 1606 w 1772"/>
                <a:gd name="T57" fmla="*/ 1580 h 1840"/>
                <a:gd name="T58" fmla="*/ 1519 w 1772"/>
                <a:gd name="T59" fmla="*/ 1766 h 1840"/>
                <a:gd name="T60" fmla="*/ 1511 w 1772"/>
                <a:gd name="T61" fmla="*/ 1767 h 1840"/>
                <a:gd name="T62" fmla="*/ 1599 w 1772"/>
                <a:gd name="T63" fmla="*/ 1577 h 1840"/>
                <a:gd name="T64" fmla="*/ 1690 w 1772"/>
                <a:gd name="T65" fmla="*/ 1390 h 1840"/>
                <a:gd name="T66" fmla="*/ 1763 w 1772"/>
                <a:gd name="T67" fmla="*/ 1159 h 1840"/>
                <a:gd name="T68" fmla="*/ 1707 w 1772"/>
                <a:gd name="T69" fmla="*/ 804 h 1840"/>
                <a:gd name="T70" fmla="*/ 1538 w 1772"/>
                <a:gd name="T71" fmla="*/ 447 h 1840"/>
                <a:gd name="T72" fmla="*/ 1279 w 1772"/>
                <a:gd name="T73" fmla="*/ 157 h 1840"/>
                <a:gd name="T74" fmla="*/ 886 w 1772"/>
                <a:gd name="T75" fmla="*/ 8 h 1840"/>
                <a:gd name="T76" fmla="*/ 493 w 1772"/>
                <a:gd name="T77" fmla="*/ 157 h 1840"/>
                <a:gd name="T78" fmla="*/ 234 w 1772"/>
                <a:gd name="T79" fmla="*/ 447 h 1840"/>
                <a:gd name="T80" fmla="*/ 65 w 1772"/>
                <a:gd name="T81" fmla="*/ 804 h 1840"/>
                <a:gd name="T82" fmla="*/ 9 w 1772"/>
                <a:gd name="T83" fmla="*/ 1159 h 1840"/>
                <a:gd name="T84" fmla="*/ 81 w 1772"/>
                <a:gd name="T85" fmla="*/ 1390 h 1840"/>
                <a:gd name="T86" fmla="*/ 171 w 1772"/>
                <a:gd name="T87" fmla="*/ 1577 h 1840"/>
                <a:gd name="T88" fmla="*/ 259 w 1772"/>
                <a:gd name="T89" fmla="*/ 1766 h 1840"/>
                <a:gd name="T90" fmla="*/ 234 w 1772"/>
                <a:gd name="T91" fmla="*/ 1677 h 1840"/>
                <a:gd name="T92" fmla="*/ 125 w 1772"/>
                <a:gd name="T93" fmla="*/ 1503 h 1840"/>
                <a:gd name="T94" fmla="*/ 89 w 1772"/>
                <a:gd name="T95" fmla="*/ 1297 h 1840"/>
                <a:gd name="T96" fmla="*/ 96 w 1772"/>
                <a:gd name="T97" fmla="*/ 1067 h 1840"/>
                <a:gd name="T98" fmla="*/ 141 w 1772"/>
                <a:gd name="T99" fmla="*/ 664 h 1840"/>
                <a:gd name="T100" fmla="*/ 323 w 1772"/>
                <a:gd name="T101" fmla="*/ 308 h 1840"/>
                <a:gd name="T102" fmla="*/ 658 w 1772"/>
                <a:gd name="T103" fmla="*/ 115 h 1840"/>
                <a:gd name="T104" fmla="*/ 1032 w 1772"/>
                <a:gd name="T105" fmla="*/ 118 h 1840"/>
                <a:gd name="T106" fmla="*/ 1376 w 1772"/>
                <a:gd name="T107" fmla="*/ 275 h 1840"/>
                <a:gd name="T108" fmla="*/ 1627 w 1772"/>
                <a:gd name="T109" fmla="*/ 582 h 1840"/>
                <a:gd name="T110" fmla="*/ 1698 w 1772"/>
                <a:gd name="T111" fmla="*/ 980 h 1840"/>
                <a:gd name="T112" fmla="*/ 1663 w 1772"/>
                <a:gd name="T113" fmla="*/ 1237 h 1840"/>
                <a:gd name="T114" fmla="*/ 1636 w 1772"/>
                <a:gd name="T115" fmla="*/ 1466 h 1840"/>
                <a:gd name="T116" fmla="*/ 1570 w 1772"/>
                <a:gd name="T117" fmla="*/ 1663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72" h="1840">
                  <a:moveTo>
                    <a:pt x="1504" y="1840"/>
                  </a:moveTo>
                  <a:cubicBezTo>
                    <a:pt x="1463" y="1806"/>
                    <a:pt x="1463" y="1806"/>
                    <a:pt x="1463" y="1806"/>
                  </a:cubicBezTo>
                  <a:cubicBezTo>
                    <a:pt x="1465" y="1803"/>
                    <a:pt x="1465" y="1803"/>
                    <a:pt x="1465" y="1803"/>
                  </a:cubicBezTo>
                  <a:cubicBezTo>
                    <a:pt x="1466" y="1801"/>
                    <a:pt x="1467" y="1790"/>
                    <a:pt x="1465" y="1770"/>
                  </a:cubicBezTo>
                  <a:cubicBezTo>
                    <a:pt x="1463" y="1746"/>
                    <a:pt x="1461" y="1721"/>
                    <a:pt x="1475" y="1702"/>
                  </a:cubicBezTo>
                  <a:cubicBezTo>
                    <a:pt x="1488" y="1682"/>
                    <a:pt x="1513" y="1675"/>
                    <a:pt x="1534" y="1670"/>
                  </a:cubicBezTo>
                  <a:cubicBezTo>
                    <a:pt x="1552" y="1665"/>
                    <a:pt x="1562" y="1662"/>
                    <a:pt x="1563" y="1659"/>
                  </a:cubicBezTo>
                  <a:cubicBezTo>
                    <a:pt x="1565" y="1657"/>
                    <a:pt x="1563" y="1646"/>
                    <a:pt x="1558" y="1627"/>
                  </a:cubicBezTo>
                  <a:cubicBezTo>
                    <a:pt x="1553" y="1603"/>
                    <a:pt x="1547" y="1579"/>
                    <a:pt x="1557" y="1557"/>
                  </a:cubicBezTo>
                  <a:cubicBezTo>
                    <a:pt x="1568" y="1535"/>
                    <a:pt x="1591" y="1525"/>
                    <a:pt x="1611" y="1516"/>
                  </a:cubicBezTo>
                  <a:cubicBezTo>
                    <a:pt x="1617" y="1513"/>
                    <a:pt x="1637" y="1504"/>
                    <a:pt x="1638" y="1500"/>
                  </a:cubicBezTo>
                  <a:cubicBezTo>
                    <a:pt x="1640" y="1496"/>
                    <a:pt x="1632" y="1475"/>
                    <a:pt x="1629" y="1468"/>
                  </a:cubicBezTo>
                  <a:cubicBezTo>
                    <a:pt x="1620" y="1446"/>
                    <a:pt x="1611" y="1423"/>
                    <a:pt x="1618" y="1400"/>
                  </a:cubicBezTo>
                  <a:cubicBezTo>
                    <a:pt x="1625" y="1377"/>
                    <a:pt x="1646" y="1363"/>
                    <a:pt x="1665" y="1351"/>
                  </a:cubicBezTo>
                  <a:cubicBezTo>
                    <a:pt x="1671" y="1347"/>
                    <a:pt x="1689" y="1336"/>
                    <a:pt x="1690" y="1331"/>
                  </a:cubicBezTo>
                  <a:cubicBezTo>
                    <a:pt x="1691" y="1327"/>
                    <a:pt x="1680" y="1308"/>
                    <a:pt x="1676" y="1301"/>
                  </a:cubicBezTo>
                  <a:cubicBezTo>
                    <a:pt x="1665" y="1281"/>
                    <a:pt x="1652" y="1259"/>
                    <a:pt x="1655" y="1235"/>
                  </a:cubicBezTo>
                  <a:cubicBezTo>
                    <a:pt x="1659" y="1212"/>
                    <a:pt x="1678" y="1195"/>
                    <a:pt x="1694" y="1180"/>
                  </a:cubicBezTo>
                  <a:cubicBezTo>
                    <a:pt x="1700" y="1175"/>
                    <a:pt x="1716" y="1160"/>
                    <a:pt x="1717" y="1156"/>
                  </a:cubicBezTo>
                  <a:cubicBezTo>
                    <a:pt x="1717" y="1151"/>
                    <a:pt x="1703" y="1134"/>
                    <a:pt x="1698" y="1128"/>
                  </a:cubicBezTo>
                  <a:cubicBezTo>
                    <a:pt x="1684" y="1111"/>
                    <a:pt x="1668" y="1091"/>
                    <a:pt x="1668" y="1067"/>
                  </a:cubicBezTo>
                  <a:cubicBezTo>
                    <a:pt x="1668" y="1036"/>
                    <a:pt x="1680" y="1006"/>
                    <a:pt x="1691" y="977"/>
                  </a:cubicBezTo>
                  <a:cubicBezTo>
                    <a:pt x="1702" y="950"/>
                    <a:pt x="1712" y="923"/>
                    <a:pt x="1709" y="902"/>
                  </a:cubicBezTo>
                  <a:cubicBezTo>
                    <a:pt x="1706" y="879"/>
                    <a:pt x="1689" y="856"/>
                    <a:pt x="1671" y="833"/>
                  </a:cubicBezTo>
                  <a:cubicBezTo>
                    <a:pt x="1653" y="809"/>
                    <a:pt x="1634" y="785"/>
                    <a:pt x="1626" y="756"/>
                  </a:cubicBezTo>
                  <a:cubicBezTo>
                    <a:pt x="1618" y="726"/>
                    <a:pt x="1621" y="694"/>
                    <a:pt x="1623" y="664"/>
                  </a:cubicBezTo>
                  <a:cubicBezTo>
                    <a:pt x="1626" y="634"/>
                    <a:pt x="1629" y="605"/>
                    <a:pt x="1620" y="585"/>
                  </a:cubicBezTo>
                  <a:cubicBezTo>
                    <a:pt x="1611" y="565"/>
                    <a:pt x="1588" y="549"/>
                    <a:pt x="1564" y="532"/>
                  </a:cubicBezTo>
                  <a:cubicBezTo>
                    <a:pt x="1540" y="515"/>
                    <a:pt x="1515" y="497"/>
                    <a:pt x="1499" y="473"/>
                  </a:cubicBezTo>
                  <a:cubicBezTo>
                    <a:pt x="1483" y="447"/>
                    <a:pt x="1476" y="417"/>
                    <a:pt x="1470" y="387"/>
                  </a:cubicBezTo>
                  <a:cubicBezTo>
                    <a:pt x="1464" y="357"/>
                    <a:pt x="1458" y="329"/>
                    <a:pt x="1443" y="313"/>
                  </a:cubicBezTo>
                  <a:cubicBezTo>
                    <a:pt x="1429" y="297"/>
                    <a:pt x="1402" y="290"/>
                    <a:pt x="1374" y="282"/>
                  </a:cubicBezTo>
                  <a:cubicBezTo>
                    <a:pt x="1346" y="275"/>
                    <a:pt x="1318" y="267"/>
                    <a:pt x="1295" y="250"/>
                  </a:cubicBezTo>
                  <a:cubicBezTo>
                    <a:pt x="1272" y="233"/>
                    <a:pt x="1255" y="207"/>
                    <a:pt x="1240" y="182"/>
                  </a:cubicBezTo>
                  <a:cubicBezTo>
                    <a:pt x="1224" y="156"/>
                    <a:pt x="1208" y="132"/>
                    <a:pt x="1189" y="123"/>
                  </a:cubicBezTo>
                  <a:cubicBezTo>
                    <a:pt x="1171" y="114"/>
                    <a:pt x="1144" y="118"/>
                    <a:pt x="1115" y="123"/>
                  </a:cubicBezTo>
                  <a:cubicBezTo>
                    <a:pt x="1087" y="127"/>
                    <a:pt x="1058" y="131"/>
                    <a:pt x="1030" y="125"/>
                  </a:cubicBezTo>
                  <a:cubicBezTo>
                    <a:pt x="1003" y="119"/>
                    <a:pt x="979" y="102"/>
                    <a:pt x="956" y="87"/>
                  </a:cubicBezTo>
                  <a:cubicBezTo>
                    <a:pt x="931" y="70"/>
                    <a:pt x="907" y="54"/>
                    <a:pt x="886" y="54"/>
                  </a:cubicBezTo>
                  <a:cubicBezTo>
                    <a:pt x="865" y="54"/>
                    <a:pt x="841" y="70"/>
                    <a:pt x="817" y="86"/>
                  </a:cubicBezTo>
                  <a:cubicBezTo>
                    <a:pt x="793" y="102"/>
                    <a:pt x="769" y="119"/>
                    <a:pt x="742" y="125"/>
                  </a:cubicBezTo>
                  <a:cubicBezTo>
                    <a:pt x="714" y="131"/>
                    <a:pt x="685" y="127"/>
                    <a:pt x="657" y="123"/>
                  </a:cubicBezTo>
                  <a:cubicBezTo>
                    <a:pt x="628" y="118"/>
                    <a:pt x="601" y="114"/>
                    <a:pt x="582" y="123"/>
                  </a:cubicBezTo>
                  <a:cubicBezTo>
                    <a:pt x="563" y="132"/>
                    <a:pt x="548" y="156"/>
                    <a:pt x="532" y="182"/>
                  </a:cubicBezTo>
                  <a:cubicBezTo>
                    <a:pt x="517" y="207"/>
                    <a:pt x="500" y="232"/>
                    <a:pt x="477" y="250"/>
                  </a:cubicBezTo>
                  <a:cubicBezTo>
                    <a:pt x="454" y="267"/>
                    <a:pt x="426" y="275"/>
                    <a:pt x="398" y="282"/>
                  </a:cubicBezTo>
                  <a:cubicBezTo>
                    <a:pt x="370" y="290"/>
                    <a:pt x="343" y="297"/>
                    <a:pt x="329" y="313"/>
                  </a:cubicBezTo>
                  <a:cubicBezTo>
                    <a:pt x="314" y="329"/>
                    <a:pt x="308" y="357"/>
                    <a:pt x="302" y="387"/>
                  </a:cubicBezTo>
                  <a:cubicBezTo>
                    <a:pt x="296" y="416"/>
                    <a:pt x="289" y="447"/>
                    <a:pt x="273" y="473"/>
                  </a:cubicBezTo>
                  <a:cubicBezTo>
                    <a:pt x="257" y="497"/>
                    <a:pt x="232" y="515"/>
                    <a:pt x="208" y="531"/>
                  </a:cubicBezTo>
                  <a:cubicBezTo>
                    <a:pt x="184" y="549"/>
                    <a:pt x="161" y="565"/>
                    <a:pt x="152" y="585"/>
                  </a:cubicBezTo>
                  <a:cubicBezTo>
                    <a:pt x="143" y="605"/>
                    <a:pt x="146" y="634"/>
                    <a:pt x="149" y="663"/>
                  </a:cubicBezTo>
                  <a:cubicBezTo>
                    <a:pt x="151" y="694"/>
                    <a:pt x="154" y="726"/>
                    <a:pt x="146" y="756"/>
                  </a:cubicBezTo>
                  <a:cubicBezTo>
                    <a:pt x="138" y="784"/>
                    <a:pt x="119" y="809"/>
                    <a:pt x="101" y="832"/>
                  </a:cubicBezTo>
                  <a:cubicBezTo>
                    <a:pt x="83" y="856"/>
                    <a:pt x="66" y="879"/>
                    <a:pt x="63" y="902"/>
                  </a:cubicBezTo>
                  <a:cubicBezTo>
                    <a:pt x="60" y="924"/>
                    <a:pt x="70" y="950"/>
                    <a:pt x="81" y="977"/>
                  </a:cubicBezTo>
                  <a:cubicBezTo>
                    <a:pt x="92" y="1006"/>
                    <a:pt x="104" y="1036"/>
                    <a:pt x="104" y="1067"/>
                  </a:cubicBezTo>
                  <a:cubicBezTo>
                    <a:pt x="104" y="1091"/>
                    <a:pt x="88" y="1111"/>
                    <a:pt x="73" y="1129"/>
                  </a:cubicBezTo>
                  <a:cubicBezTo>
                    <a:pt x="69" y="1134"/>
                    <a:pt x="55" y="1151"/>
                    <a:pt x="55" y="1156"/>
                  </a:cubicBezTo>
                  <a:cubicBezTo>
                    <a:pt x="55" y="1160"/>
                    <a:pt x="72" y="1175"/>
                    <a:pt x="77" y="1180"/>
                  </a:cubicBezTo>
                  <a:cubicBezTo>
                    <a:pt x="94" y="1195"/>
                    <a:pt x="113" y="1212"/>
                    <a:pt x="116" y="1236"/>
                  </a:cubicBezTo>
                  <a:cubicBezTo>
                    <a:pt x="120" y="1259"/>
                    <a:pt x="107" y="1282"/>
                    <a:pt x="95" y="1301"/>
                  </a:cubicBezTo>
                  <a:cubicBezTo>
                    <a:pt x="91" y="1308"/>
                    <a:pt x="80" y="1327"/>
                    <a:pt x="81" y="1331"/>
                  </a:cubicBezTo>
                  <a:cubicBezTo>
                    <a:pt x="82" y="1335"/>
                    <a:pt x="100" y="1347"/>
                    <a:pt x="106" y="1351"/>
                  </a:cubicBezTo>
                  <a:cubicBezTo>
                    <a:pt x="125" y="1363"/>
                    <a:pt x="146" y="1377"/>
                    <a:pt x="153" y="1400"/>
                  </a:cubicBezTo>
                  <a:cubicBezTo>
                    <a:pt x="160" y="1423"/>
                    <a:pt x="150" y="1446"/>
                    <a:pt x="141" y="1468"/>
                  </a:cubicBezTo>
                  <a:cubicBezTo>
                    <a:pt x="134" y="1487"/>
                    <a:pt x="131" y="1498"/>
                    <a:pt x="132" y="1500"/>
                  </a:cubicBezTo>
                  <a:cubicBezTo>
                    <a:pt x="133" y="1504"/>
                    <a:pt x="153" y="1513"/>
                    <a:pt x="159" y="1516"/>
                  </a:cubicBezTo>
                  <a:cubicBezTo>
                    <a:pt x="180" y="1525"/>
                    <a:pt x="202" y="1535"/>
                    <a:pt x="213" y="1557"/>
                  </a:cubicBezTo>
                  <a:cubicBezTo>
                    <a:pt x="223" y="1579"/>
                    <a:pt x="217" y="1603"/>
                    <a:pt x="212" y="1626"/>
                  </a:cubicBezTo>
                  <a:cubicBezTo>
                    <a:pt x="207" y="1646"/>
                    <a:pt x="205" y="1657"/>
                    <a:pt x="207" y="1659"/>
                  </a:cubicBezTo>
                  <a:cubicBezTo>
                    <a:pt x="208" y="1661"/>
                    <a:pt x="218" y="1665"/>
                    <a:pt x="236" y="1669"/>
                  </a:cubicBezTo>
                  <a:cubicBezTo>
                    <a:pt x="257" y="1675"/>
                    <a:pt x="281" y="1681"/>
                    <a:pt x="295" y="1701"/>
                  </a:cubicBezTo>
                  <a:cubicBezTo>
                    <a:pt x="309" y="1720"/>
                    <a:pt x="307" y="1745"/>
                    <a:pt x="305" y="1769"/>
                  </a:cubicBezTo>
                  <a:cubicBezTo>
                    <a:pt x="304" y="1789"/>
                    <a:pt x="304" y="1800"/>
                    <a:pt x="306" y="1802"/>
                  </a:cubicBezTo>
                  <a:cubicBezTo>
                    <a:pt x="308" y="1805"/>
                    <a:pt x="308" y="1805"/>
                    <a:pt x="308" y="1805"/>
                  </a:cubicBezTo>
                  <a:cubicBezTo>
                    <a:pt x="305" y="1808"/>
                    <a:pt x="305" y="1808"/>
                    <a:pt x="305" y="1808"/>
                  </a:cubicBezTo>
                  <a:cubicBezTo>
                    <a:pt x="267" y="1839"/>
                    <a:pt x="267" y="1839"/>
                    <a:pt x="267" y="1839"/>
                  </a:cubicBezTo>
                  <a:cubicBezTo>
                    <a:pt x="264" y="1837"/>
                    <a:pt x="264" y="1837"/>
                    <a:pt x="264" y="1837"/>
                  </a:cubicBezTo>
                  <a:cubicBezTo>
                    <a:pt x="248" y="1817"/>
                    <a:pt x="250" y="1791"/>
                    <a:pt x="252" y="1766"/>
                  </a:cubicBezTo>
                  <a:cubicBezTo>
                    <a:pt x="252" y="1756"/>
                    <a:pt x="254" y="1735"/>
                    <a:pt x="251" y="1731"/>
                  </a:cubicBezTo>
                  <a:cubicBezTo>
                    <a:pt x="249" y="1728"/>
                    <a:pt x="229" y="1723"/>
                    <a:pt x="223" y="1721"/>
                  </a:cubicBezTo>
                  <a:cubicBezTo>
                    <a:pt x="199" y="1715"/>
                    <a:pt x="173" y="1709"/>
                    <a:pt x="160" y="1686"/>
                  </a:cubicBezTo>
                  <a:cubicBezTo>
                    <a:pt x="148" y="1664"/>
                    <a:pt x="154" y="1638"/>
                    <a:pt x="159" y="1614"/>
                  </a:cubicBezTo>
                  <a:cubicBezTo>
                    <a:pt x="162" y="1604"/>
                    <a:pt x="166" y="1584"/>
                    <a:pt x="164" y="1580"/>
                  </a:cubicBezTo>
                  <a:cubicBezTo>
                    <a:pt x="162" y="1576"/>
                    <a:pt x="144" y="1568"/>
                    <a:pt x="137" y="1565"/>
                  </a:cubicBezTo>
                  <a:cubicBezTo>
                    <a:pt x="116" y="1555"/>
                    <a:pt x="91" y="1544"/>
                    <a:pt x="82" y="1519"/>
                  </a:cubicBezTo>
                  <a:cubicBezTo>
                    <a:pt x="73" y="1496"/>
                    <a:pt x="83" y="1471"/>
                    <a:pt x="92" y="1448"/>
                  </a:cubicBezTo>
                  <a:cubicBezTo>
                    <a:pt x="95" y="1439"/>
                    <a:pt x="103" y="1421"/>
                    <a:pt x="102" y="1416"/>
                  </a:cubicBezTo>
                  <a:cubicBezTo>
                    <a:pt x="100" y="1411"/>
                    <a:pt x="84" y="1401"/>
                    <a:pt x="77" y="1396"/>
                  </a:cubicBezTo>
                  <a:cubicBezTo>
                    <a:pt x="57" y="1383"/>
                    <a:pt x="34" y="1368"/>
                    <a:pt x="29" y="1343"/>
                  </a:cubicBezTo>
                  <a:cubicBezTo>
                    <a:pt x="23" y="1318"/>
                    <a:pt x="37" y="1295"/>
                    <a:pt x="49" y="1274"/>
                  </a:cubicBezTo>
                  <a:cubicBezTo>
                    <a:pt x="54" y="1266"/>
                    <a:pt x="64" y="1248"/>
                    <a:pt x="63" y="1243"/>
                  </a:cubicBezTo>
                  <a:cubicBezTo>
                    <a:pt x="63" y="1239"/>
                    <a:pt x="48" y="1226"/>
                    <a:pt x="42" y="1220"/>
                  </a:cubicBezTo>
                  <a:cubicBezTo>
                    <a:pt x="24" y="1204"/>
                    <a:pt x="4" y="1186"/>
                    <a:pt x="2" y="1160"/>
                  </a:cubicBezTo>
                  <a:cubicBezTo>
                    <a:pt x="0" y="1134"/>
                    <a:pt x="17" y="1113"/>
                    <a:pt x="32" y="1095"/>
                  </a:cubicBezTo>
                  <a:cubicBezTo>
                    <a:pt x="37" y="1088"/>
                    <a:pt x="50" y="1072"/>
                    <a:pt x="50" y="1067"/>
                  </a:cubicBezTo>
                  <a:cubicBezTo>
                    <a:pt x="50" y="1046"/>
                    <a:pt x="41" y="1022"/>
                    <a:pt x="31" y="997"/>
                  </a:cubicBezTo>
                  <a:cubicBezTo>
                    <a:pt x="18" y="964"/>
                    <a:pt x="5" y="930"/>
                    <a:pt x="10" y="895"/>
                  </a:cubicBezTo>
                  <a:cubicBezTo>
                    <a:pt x="15" y="858"/>
                    <a:pt x="37" y="828"/>
                    <a:pt x="59" y="800"/>
                  </a:cubicBezTo>
                  <a:cubicBezTo>
                    <a:pt x="74" y="779"/>
                    <a:pt x="89" y="760"/>
                    <a:pt x="94" y="741"/>
                  </a:cubicBezTo>
                  <a:cubicBezTo>
                    <a:pt x="100" y="721"/>
                    <a:pt x="98" y="696"/>
                    <a:pt x="95" y="669"/>
                  </a:cubicBezTo>
                  <a:cubicBezTo>
                    <a:pt x="92" y="633"/>
                    <a:pt x="88" y="596"/>
                    <a:pt x="103" y="564"/>
                  </a:cubicBezTo>
                  <a:cubicBezTo>
                    <a:pt x="118" y="529"/>
                    <a:pt x="148" y="508"/>
                    <a:pt x="177" y="488"/>
                  </a:cubicBezTo>
                  <a:cubicBezTo>
                    <a:pt x="198" y="473"/>
                    <a:pt x="217" y="460"/>
                    <a:pt x="228" y="443"/>
                  </a:cubicBezTo>
                  <a:cubicBezTo>
                    <a:pt x="239" y="426"/>
                    <a:pt x="244" y="402"/>
                    <a:pt x="249" y="376"/>
                  </a:cubicBezTo>
                  <a:cubicBezTo>
                    <a:pt x="257" y="340"/>
                    <a:pt x="265" y="304"/>
                    <a:pt x="289" y="277"/>
                  </a:cubicBezTo>
                  <a:cubicBezTo>
                    <a:pt x="314" y="249"/>
                    <a:pt x="350" y="240"/>
                    <a:pt x="384" y="231"/>
                  </a:cubicBezTo>
                  <a:cubicBezTo>
                    <a:pt x="408" y="224"/>
                    <a:pt x="430" y="218"/>
                    <a:pt x="445" y="207"/>
                  </a:cubicBezTo>
                  <a:cubicBezTo>
                    <a:pt x="460" y="196"/>
                    <a:pt x="473" y="175"/>
                    <a:pt x="487" y="153"/>
                  </a:cubicBezTo>
                  <a:cubicBezTo>
                    <a:pt x="506" y="122"/>
                    <a:pt x="526" y="90"/>
                    <a:pt x="559" y="75"/>
                  </a:cubicBezTo>
                  <a:cubicBezTo>
                    <a:pt x="593" y="59"/>
                    <a:pt x="630" y="64"/>
                    <a:pt x="665" y="70"/>
                  </a:cubicBezTo>
                  <a:cubicBezTo>
                    <a:pt x="689" y="73"/>
                    <a:pt x="712" y="77"/>
                    <a:pt x="730" y="73"/>
                  </a:cubicBezTo>
                  <a:cubicBezTo>
                    <a:pt x="747" y="69"/>
                    <a:pt x="766" y="56"/>
                    <a:pt x="786" y="42"/>
                  </a:cubicBezTo>
                  <a:cubicBezTo>
                    <a:pt x="817" y="22"/>
                    <a:pt x="848" y="0"/>
                    <a:pt x="886" y="0"/>
                  </a:cubicBezTo>
                  <a:cubicBezTo>
                    <a:pt x="924" y="0"/>
                    <a:pt x="955" y="22"/>
                    <a:pt x="986" y="42"/>
                  </a:cubicBezTo>
                  <a:cubicBezTo>
                    <a:pt x="1006" y="56"/>
                    <a:pt x="1025" y="69"/>
                    <a:pt x="1042" y="73"/>
                  </a:cubicBezTo>
                  <a:cubicBezTo>
                    <a:pt x="1060" y="77"/>
                    <a:pt x="1083" y="73"/>
                    <a:pt x="1107" y="70"/>
                  </a:cubicBezTo>
                  <a:cubicBezTo>
                    <a:pt x="1142" y="64"/>
                    <a:pt x="1179" y="59"/>
                    <a:pt x="1212" y="75"/>
                  </a:cubicBezTo>
                  <a:cubicBezTo>
                    <a:pt x="1246" y="90"/>
                    <a:pt x="1266" y="122"/>
                    <a:pt x="1285" y="153"/>
                  </a:cubicBezTo>
                  <a:cubicBezTo>
                    <a:pt x="1299" y="175"/>
                    <a:pt x="1312" y="196"/>
                    <a:pt x="1327" y="207"/>
                  </a:cubicBezTo>
                  <a:cubicBezTo>
                    <a:pt x="1342" y="218"/>
                    <a:pt x="1364" y="224"/>
                    <a:pt x="1387" y="231"/>
                  </a:cubicBezTo>
                  <a:cubicBezTo>
                    <a:pt x="1422" y="240"/>
                    <a:pt x="1457" y="249"/>
                    <a:pt x="1483" y="277"/>
                  </a:cubicBezTo>
                  <a:cubicBezTo>
                    <a:pt x="1507" y="304"/>
                    <a:pt x="1515" y="340"/>
                    <a:pt x="1522" y="376"/>
                  </a:cubicBezTo>
                  <a:cubicBezTo>
                    <a:pt x="1528" y="402"/>
                    <a:pt x="1533" y="426"/>
                    <a:pt x="1544" y="443"/>
                  </a:cubicBezTo>
                  <a:cubicBezTo>
                    <a:pt x="1555" y="460"/>
                    <a:pt x="1574" y="473"/>
                    <a:pt x="1595" y="488"/>
                  </a:cubicBezTo>
                  <a:cubicBezTo>
                    <a:pt x="1624" y="508"/>
                    <a:pt x="1654" y="529"/>
                    <a:pt x="1669" y="564"/>
                  </a:cubicBezTo>
                  <a:cubicBezTo>
                    <a:pt x="1684" y="596"/>
                    <a:pt x="1680" y="633"/>
                    <a:pt x="1677" y="669"/>
                  </a:cubicBezTo>
                  <a:cubicBezTo>
                    <a:pt x="1674" y="696"/>
                    <a:pt x="1672" y="721"/>
                    <a:pt x="1677" y="741"/>
                  </a:cubicBezTo>
                  <a:cubicBezTo>
                    <a:pt x="1683" y="760"/>
                    <a:pt x="1697" y="779"/>
                    <a:pt x="1713" y="800"/>
                  </a:cubicBezTo>
                  <a:cubicBezTo>
                    <a:pt x="1735" y="828"/>
                    <a:pt x="1757" y="858"/>
                    <a:pt x="1762" y="895"/>
                  </a:cubicBezTo>
                  <a:cubicBezTo>
                    <a:pt x="1767" y="930"/>
                    <a:pt x="1754" y="964"/>
                    <a:pt x="1741" y="997"/>
                  </a:cubicBezTo>
                  <a:cubicBezTo>
                    <a:pt x="1731" y="1022"/>
                    <a:pt x="1722" y="1046"/>
                    <a:pt x="1722" y="1067"/>
                  </a:cubicBezTo>
                  <a:cubicBezTo>
                    <a:pt x="1722" y="1072"/>
                    <a:pt x="1734" y="1087"/>
                    <a:pt x="1740" y="1095"/>
                  </a:cubicBezTo>
                  <a:cubicBezTo>
                    <a:pt x="1755" y="1113"/>
                    <a:pt x="1772" y="1134"/>
                    <a:pt x="1770" y="1160"/>
                  </a:cubicBezTo>
                  <a:cubicBezTo>
                    <a:pt x="1768" y="1186"/>
                    <a:pt x="1748" y="1204"/>
                    <a:pt x="1730" y="1220"/>
                  </a:cubicBezTo>
                  <a:cubicBezTo>
                    <a:pt x="1724" y="1225"/>
                    <a:pt x="1709" y="1239"/>
                    <a:pt x="1708" y="1244"/>
                  </a:cubicBezTo>
                  <a:cubicBezTo>
                    <a:pt x="1707" y="1249"/>
                    <a:pt x="1717" y="1266"/>
                    <a:pt x="1722" y="1274"/>
                  </a:cubicBezTo>
                  <a:cubicBezTo>
                    <a:pt x="1734" y="1295"/>
                    <a:pt x="1748" y="1318"/>
                    <a:pt x="1742" y="1343"/>
                  </a:cubicBezTo>
                  <a:cubicBezTo>
                    <a:pt x="1736" y="1369"/>
                    <a:pt x="1714" y="1383"/>
                    <a:pt x="1694" y="1396"/>
                  </a:cubicBezTo>
                  <a:cubicBezTo>
                    <a:pt x="1687" y="1401"/>
                    <a:pt x="1670" y="1411"/>
                    <a:pt x="1669" y="1416"/>
                  </a:cubicBezTo>
                  <a:cubicBezTo>
                    <a:pt x="1667" y="1421"/>
                    <a:pt x="1675" y="1439"/>
                    <a:pt x="1679" y="1448"/>
                  </a:cubicBezTo>
                  <a:cubicBezTo>
                    <a:pt x="1687" y="1471"/>
                    <a:pt x="1698" y="1496"/>
                    <a:pt x="1688" y="1520"/>
                  </a:cubicBezTo>
                  <a:cubicBezTo>
                    <a:pt x="1679" y="1544"/>
                    <a:pt x="1654" y="1555"/>
                    <a:pt x="1633" y="1565"/>
                  </a:cubicBezTo>
                  <a:cubicBezTo>
                    <a:pt x="1626" y="1568"/>
                    <a:pt x="1608" y="1576"/>
                    <a:pt x="1606" y="1580"/>
                  </a:cubicBezTo>
                  <a:cubicBezTo>
                    <a:pt x="1604" y="1585"/>
                    <a:pt x="1608" y="1604"/>
                    <a:pt x="1611" y="1614"/>
                  </a:cubicBezTo>
                  <a:cubicBezTo>
                    <a:pt x="1616" y="1639"/>
                    <a:pt x="1622" y="1664"/>
                    <a:pt x="1610" y="1686"/>
                  </a:cubicBezTo>
                  <a:cubicBezTo>
                    <a:pt x="1597" y="1709"/>
                    <a:pt x="1571" y="1716"/>
                    <a:pt x="1548" y="1722"/>
                  </a:cubicBezTo>
                  <a:cubicBezTo>
                    <a:pt x="1541" y="1723"/>
                    <a:pt x="1521" y="1729"/>
                    <a:pt x="1519" y="1732"/>
                  </a:cubicBezTo>
                  <a:cubicBezTo>
                    <a:pt x="1516" y="1736"/>
                    <a:pt x="1518" y="1756"/>
                    <a:pt x="1519" y="1766"/>
                  </a:cubicBezTo>
                  <a:cubicBezTo>
                    <a:pt x="1520" y="1792"/>
                    <a:pt x="1522" y="1818"/>
                    <a:pt x="1506" y="1837"/>
                  </a:cubicBezTo>
                  <a:lnTo>
                    <a:pt x="1504" y="1840"/>
                  </a:lnTo>
                  <a:close/>
                  <a:moveTo>
                    <a:pt x="1472" y="1804"/>
                  </a:moveTo>
                  <a:cubicBezTo>
                    <a:pt x="1503" y="1830"/>
                    <a:pt x="1503" y="1830"/>
                    <a:pt x="1503" y="1830"/>
                  </a:cubicBezTo>
                  <a:cubicBezTo>
                    <a:pt x="1514" y="1813"/>
                    <a:pt x="1513" y="1789"/>
                    <a:pt x="1511" y="1767"/>
                  </a:cubicBezTo>
                  <a:cubicBezTo>
                    <a:pt x="1510" y="1749"/>
                    <a:pt x="1509" y="1733"/>
                    <a:pt x="1513" y="1728"/>
                  </a:cubicBezTo>
                  <a:cubicBezTo>
                    <a:pt x="1516" y="1723"/>
                    <a:pt x="1527" y="1719"/>
                    <a:pt x="1546" y="1715"/>
                  </a:cubicBezTo>
                  <a:cubicBezTo>
                    <a:pt x="1567" y="1709"/>
                    <a:pt x="1592" y="1703"/>
                    <a:pt x="1604" y="1682"/>
                  </a:cubicBezTo>
                  <a:cubicBezTo>
                    <a:pt x="1615" y="1663"/>
                    <a:pt x="1609" y="1639"/>
                    <a:pt x="1603" y="1616"/>
                  </a:cubicBezTo>
                  <a:cubicBezTo>
                    <a:pt x="1599" y="1598"/>
                    <a:pt x="1596" y="1583"/>
                    <a:pt x="1599" y="1577"/>
                  </a:cubicBezTo>
                  <a:cubicBezTo>
                    <a:pt x="1602" y="1571"/>
                    <a:pt x="1612" y="1566"/>
                    <a:pt x="1630" y="1558"/>
                  </a:cubicBezTo>
                  <a:cubicBezTo>
                    <a:pt x="1650" y="1549"/>
                    <a:pt x="1673" y="1539"/>
                    <a:pt x="1682" y="1517"/>
                  </a:cubicBezTo>
                  <a:cubicBezTo>
                    <a:pt x="1690" y="1496"/>
                    <a:pt x="1680" y="1472"/>
                    <a:pt x="1672" y="1451"/>
                  </a:cubicBezTo>
                  <a:cubicBezTo>
                    <a:pt x="1665" y="1435"/>
                    <a:pt x="1660" y="1420"/>
                    <a:pt x="1662" y="1414"/>
                  </a:cubicBezTo>
                  <a:cubicBezTo>
                    <a:pt x="1664" y="1407"/>
                    <a:pt x="1676" y="1399"/>
                    <a:pt x="1690" y="1390"/>
                  </a:cubicBezTo>
                  <a:cubicBezTo>
                    <a:pt x="1709" y="1378"/>
                    <a:pt x="1730" y="1364"/>
                    <a:pt x="1735" y="1342"/>
                  </a:cubicBezTo>
                  <a:cubicBezTo>
                    <a:pt x="1740" y="1320"/>
                    <a:pt x="1727" y="1297"/>
                    <a:pt x="1716" y="1278"/>
                  </a:cubicBezTo>
                  <a:cubicBezTo>
                    <a:pt x="1707" y="1263"/>
                    <a:pt x="1700" y="1249"/>
                    <a:pt x="1701" y="1242"/>
                  </a:cubicBezTo>
                  <a:cubicBezTo>
                    <a:pt x="1702" y="1236"/>
                    <a:pt x="1713" y="1226"/>
                    <a:pt x="1725" y="1214"/>
                  </a:cubicBezTo>
                  <a:cubicBezTo>
                    <a:pt x="1742" y="1199"/>
                    <a:pt x="1761" y="1182"/>
                    <a:pt x="1763" y="1159"/>
                  </a:cubicBezTo>
                  <a:cubicBezTo>
                    <a:pt x="1764" y="1137"/>
                    <a:pt x="1748" y="1117"/>
                    <a:pt x="1734" y="1100"/>
                  </a:cubicBezTo>
                  <a:cubicBezTo>
                    <a:pt x="1723" y="1086"/>
                    <a:pt x="1714" y="1074"/>
                    <a:pt x="1714" y="1067"/>
                  </a:cubicBezTo>
                  <a:cubicBezTo>
                    <a:pt x="1714" y="1044"/>
                    <a:pt x="1724" y="1020"/>
                    <a:pt x="1734" y="994"/>
                  </a:cubicBezTo>
                  <a:cubicBezTo>
                    <a:pt x="1746" y="962"/>
                    <a:pt x="1759" y="929"/>
                    <a:pt x="1755" y="896"/>
                  </a:cubicBezTo>
                  <a:cubicBezTo>
                    <a:pt x="1750" y="861"/>
                    <a:pt x="1728" y="832"/>
                    <a:pt x="1707" y="804"/>
                  </a:cubicBezTo>
                  <a:cubicBezTo>
                    <a:pt x="1691" y="783"/>
                    <a:pt x="1676" y="763"/>
                    <a:pt x="1670" y="743"/>
                  </a:cubicBezTo>
                  <a:cubicBezTo>
                    <a:pt x="1664" y="722"/>
                    <a:pt x="1667" y="696"/>
                    <a:pt x="1669" y="668"/>
                  </a:cubicBezTo>
                  <a:cubicBezTo>
                    <a:pt x="1673" y="633"/>
                    <a:pt x="1676" y="597"/>
                    <a:pt x="1662" y="567"/>
                  </a:cubicBezTo>
                  <a:cubicBezTo>
                    <a:pt x="1648" y="534"/>
                    <a:pt x="1619" y="514"/>
                    <a:pt x="1590" y="494"/>
                  </a:cubicBezTo>
                  <a:cubicBezTo>
                    <a:pt x="1569" y="479"/>
                    <a:pt x="1549" y="465"/>
                    <a:pt x="1538" y="447"/>
                  </a:cubicBezTo>
                  <a:cubicBezTo>
                    <a:pt x="1526" y="429"/>
                    <a:pt x="1521" y="404"/>
                    <a:pt x="1515" y="377"/>
                  </a:cubicBezTo>
                  <a:cubicBezTo>
                    <a:pt x="1508" y="343"/>
                    <a:pt x="1500" y="307"/>
                    <a:pt x="1477" y="282"/>
                  </a:cubicBezTo>
                  <a:cubicBezTo>
                    <a:pt x="1453" y="256"/>
                    <a:pt x="1419" y="247"/>
                    <a:pt x="1386" y="238"/>
                  </a:cubicBezTo>
                  <a:cubicBezTo>
                    <a:pt x="1361" y="231"/>
                    <a:pt x="1338" y="225"/>
                    <a:pt x="1323" y="213"/>
                  </a:cubicBezTo>
                  <a:cubicBezTo>
                    <a:pt x="1306" y="201"/>
                    <a:pt x="1293" y="180"/>
                    <a:pt x="1279" y="157"/>
                  </a:cubicBezTo>
                  <a:cubicBezTo>
                    <a:pt x="1260" y="127"/>
                    <a:pt x="1240" y="96"/>
                    <a:pt x="1209" y="81"/>
                  </a:cubicBezTo>
                  <a:cubicBezTo>
                    <a:pt x="1178" y="66"/>
                    <a:pt x="1142" y="72"/>
                    <a:pt x="1108" y="77"/>
                  </a:cubicBezTo>
                  <a:cubicBezTo>
                    <a:pt x="1083" y="81"/>
                    <a:pt x="1060" y="84"/>
                    <a:pt x="1040" y="80"/>
                  </a:cubicBezTo>
                  <a:cubicBezTo>
                    <a:pt x="1022" y="76"/>
                    <a:pt x="1002" y="62"/>
                    <a:pt x="982" y="48"/>
                  </a:cubicBezTo>
                  <a:cubicBezTo>
                    <a:pt x="952" y="28"/>
                    <a:pt x="922" y="8"/>
                    <a:pt x="886" y="8"/>
                  </a:cubicBezTo>
                  <a:cubicBezTo>
                    <a:pt x="850" y="8"/>
                    <a:pt x="820" y="28"/>
                    <a:pt x="791" y="48"/>
                  </a:cubicBezTo>
                  <a:cubicBezTo>
                    <a:pt x="770" y="62"/>
                    <a:pt x="750" y="76"/>
                    <a:pt x="731" y="80"/>
                  </a:cubicBezTo>
                  <a:cubicBezTo>
                    <a:pt x="712" y="84"/>
                    <a:pt x="689" y="81"/>
                    <a:pt x="664" y="77"/>
                  </a:cubicBezTo>
                  <a:cubicBezTo>
                    <a:pt x="630" y="72"/>
                    <a:pt x="594" y="66"/>
                    <a:pt x="563" y="81"/>
                  </a:cubicBezTo>
                  <a:cubicBezTo>
                    <a:pt x="532" y="96"/>
                    <a:pt x="512" y="127"/>
                    <a:pt x="493" y="157"/>
                  </a:cubicBezTo>
                  <a:cubicBezTo>
                    <a:pt x="479" y="180"/>
                    <a:pt x="466" y="201"/>
                    <a:pt x="449" y="213"/>
                  </a:cubicBezTo>
                  <a:cubicBezTo>
                    <a:pt x="433" y="225"/>
                    <a:pt x="410" y="231"/>
                    <a:pt x="386" y="238"/>
                  </a:cubicBezTo>
                  <a:cubicBezTo>
                    <a:pt x="353" y="247"/>
                    <a:pt x="318" y="256"/>
                    <a:pt x="294" y="282"/>
                  </a:cubicBezTo>
                  <a:cubicBezTo>
                    <a:pt x="272" y="307"/>
                    <a:pt x="264" y="343"/>
                    <a:pt x="257" y="377"/>
                  </a:cubicBezTo>
                  <a:cubicBezTo>
                    <a:pt x="251" y="404"/>
                    <a:pt x="246" y="429"/>
                    <a:pt x="234" y="447"/>
                  </a:cubicBezTo>
                  <a:cubicBezTo>
                    <a:pt x="223" y="465"/>
                    <a:pt x="203" y="479"/>
                    <a:pt x="182" y="494"/>
                  </a:cubicBezTo>
                  <a:cubicBezTo>
                    <a:pt x="153" y="514"/>
                    <a:pt x="124" y="534"/>
                    <a:pt x="110" y="567"/>
                  </a:cubicBezTo>
                  <a:cubicBezTo>
                    <a:pt x="96" y="597"/>
                    <a:pt x="99" y="633"/>
                    <a:pt x="103" y="668"/>
                  </a:cubicBezTo>
                  <a:cubicBezTo>
                    <a:pt x="105" y="696"/>
                    <a:pt x="108" y="722"/>
                    <a:pt x="102" y="743"/>
                  </a:cubicBezTo>
                  <a:cubicBezTo>
                    <a:pt x="96" y="763"/>
                    <a:pt x="81" y="783"/>
                    <a:pt x="65" y="804"/>
                  </a:cubicBezTo>
                  <a:cubicBezTo>
                    <a:pt x="44" y="832"/>
                    <a:pt x="22" y="861"/>
                    <a:pt x="17" y="896"/>
                  </a:cubicBezTo>
                  <a:cubicBezTo>
                    <a:pt x="13" y="929"/>
                    <a:pt x="25" y="962"/>
                    <a:pt x="38" y="994"/>
                  </a:cubicBezTo>
                  <a:cubicBezTo>
                    <a:pt x="48" y="1020"/>
                    <a:pt x="58" y="1044"/>
                    <a:pt x="58" y="1067"/>
                  </a:cubicBezTo>
                  <a:cubicBezTo>
                    <a:pt x="58" y="1074"/>
                    <a:pt x="49" y="1086"/>
                    <a:pt x="38" y="1099"/>
                  </a:cubicBezTo>
                  <a:cubicBezTo>
                    <a:pt x="23" y="1117"/>
                    <a:pt x="7" y="1137"/>
                    <a:pt x="9" y="1159"/>
                  </a:cubicBezTo>
                  <a:cubicBezTo>
                    <a:pt x="11" y="1182"/>
                    <a:pt x="30" y="1199"/>
                    <a:pt x="46" y="1214"/>
                  </a:cubicBezTo>
                  <a:cubicBezTo>
                    <a:pt x="59" y="1226"/>
                    <a:pt x="70" y="1236"/>
                    <a:pt x="71" y="1242"/>
                  </a:cubicBezTo>
                  <a:cubicBezTo>
                    <a:pt x="72" y="1249"/>
                    <a:pt x="64" y="1263"/>
                    <a:pt x="55" y="1278"/>
                  </a:cubicBezTo>
                  <a:cubicBezTo>
                    <a:pt x="44" y="1297"/>
                    <a:pt x="31" y="1319"/>
                    <a:pt x="36" y="1341"/>
                  </a:cubicBezTo>
                  <a:cubicBezTo>
                    <a:pt x="41" y="1364"/>
                    <a:pt x="62" y="1378"/>
                    <a:pt x="81" y="1390"/>
                  </a:cubicBezTo>
                  <a:cubicBezTo>
                    <a:pt x="95" y="1399"/>
                    <a:pt x="107" y="1407"/>
                    <a:pt x="109" y="1414"/>
                  </a:cubicBezTo>
                  <a:cubicBezTo>
                    <a:pt x="111" y="1420"/>
                    <a:pt x="105" y="1435"/>
                    <a:pt x="99" y="1451"/>
                  </a:cubicBezTo>
                  <a:cubicBezTo>
                    <a:pt x="90" y="1472"/>
                    <a:pt x="81" y="1496"/>
                    <a:pt x="89" y="1517"/>
                  </a:cubicBezTo>
                  <a:cubicBezTo>
                    <a:pt x="97" y="1538"/>
                    <a:pt x="120" y="1549"/>
                    <a:pt x="140" y="1558"/>
                  </a:cubicBezTo>
                  <a:cubicBezTo>
                    <a:pt x="158" y="1566"/>
                    <a:pt x="168" y="1571"/>
                    <a:pt x="171" y="1577"/>
                  </a:cubicBezTo>
                  <a:cubicBezTo>
                    <a:pt x="174" y="1583"/>
                    <a:pt x="171" y="1598"/>
                    <a:pt x="167" y="1616"/>
                  </a:cubicBezTo>
                  <a:cubicBezTo>
                    <a:pt x="161" y="1639"/>
                    <a:pt x="155" y="1663"/>
                    <a:pt x="167" y="1682"/>
                  </a:cubicBezTo>
                  <a:cubicBezTo>
                    <a:pt x="178" y="1702"/>
                    <a:pt x="203" y="1709"/>
                    <a:pt x="224" y="1714"/>
                  </a:cubicBezTo>
                  <a:cubicBezTo>
                    <a:pt x="243" y="1719"/>
                    <a:pt x="254" y="1722"/>
                    <a:pt x="257" y="1727"/>
                  </a:cubicBezTo>
                  <a:cubicBezTo>
                    <a:pt x="261" y="1733"/>
                    <a:pt x="260" y="1748"/>
                    <a:pt x="259" y="1766"/>
                  </a:cubicBezTo>
                  <a:cubicBezTo>
                    <a:pt x="258" y="1789"/>
                    <a:pt x="256" y="1812"/>
                    <a:pt x="268" y="1829"/>
                  </a:cubicBezTo>
                  <a:cubicBezTo>
                    <a:pt x="298" y="1804"/>
                    <a:pt x="298" y="1804"/>
                    <a:pt x="298" y="1804"/>
                  </a:cubicBezTo>
                  <a:cubicBezTo>
                    <a:pt x="296" y="1797"/>
                    <a:pt x="297" y="1786"/>
                    <a:pt x="298" y="1769"/>
                  </a:cubicBezTo>
                  <a:cubicBezTo>
                    <a:pt x="299" y="1746"/>
                    <a:pt x="301" y="1722"/>
                    <a:pt x="289" y="1705"/>
                  </a:cubicBezTo>
                  <a:cubicBezTo>
                    <a:pt x="277" y="1688"/>
                    <a:pt x="254" y="1682"/>
                    <a:pt x="234" y="1677"/>
                  </a:cubicBezTo>
                  <a:cubicBezTo>
                    <a:pt x="214" y="1672"/>
                    <a:pt x="203" y="1668"/>
                    <a:pt x="200" y="1663"/>
                  </a:cubicBezTo>
                  <a:cubicBezTo>
                    <a:pt x="197" y="1658"/>
                    <a:pt x="199" y="1645"/>
                    <a:pt x="204" y="1625"/>
                  </a:cubicBezTo>
                  <a:cubicBezTo>
                    <a:pt x="210" y="1602"/>
                    <a:pt x="215" y="1579"/>
                    <a:pt x="206" y="1560"/>
                  </a:cubicBezTo>
                  <a:cubicBezTo>
                    <a:pt x="197" y="1541"/>
                    <a:pt x="175" y="1531"/>
                    <a:pt x="156" y="1523"/>
                  </a:cubicBezTo>
                  <a:cubicBezTo>
                    <a:pt x="137" y="1514"/>
                    <a:pt x="127" y="1509"/>
                    <a:pt x="125" y="1503"/>
                  </a:cubicBezTo>
                  <a:cubicBezTo>
                    <a:pt x="123" y="1497"/>
                    <a:pt x="127" y="1485"/>
                    <a:pt x="135" y="1466"/>
                  </a:cubicBezTo>
                  <a:cubicBezTo>
                    <a:pt x="143" y="1445"/>
                    <a:pt x="152" y="1423"/>
                    <a:pt x="146" y="1402"/>
                  </a:cubicBezTo>
                  <a:cubicBezTo>
                    <a:pt x="140" y="1382"/>
                    <a:pt x="120" y="1369"/>
                    <a:pt x="102" y="1357"/>
                  </a:cubicBezTo>
                  <a:cubicBezTo>
                    <a:pt x="85" y="1346"/>
                    <a:pt x="75" y="1339"/>
                    <a:pt x="74" y="1333"/>
                  </a:cubicBezTo>
                  <a:cubicBezTo>
                    <a:pt x="72" y="1327"/>
                    <a:pt x="78" y="1316"/>
                    <a:pt x="89" y="1297"/>
                  </a:cubicBezTo>
                  <a:cubicBezTo>
                    <a:pt x="100" y="1279"/>
                    <a:pt x="112" y="1258"/>
                    <a:pt x="109" y="1237"/>
                  </a:cubicBezTo>
                  <a:cubicBezTo>
                    <a:pt x="106" y="1216"/>
                    <a:pt x="88" y="1200"/>
                    <a:pt x="72" y="1185"/>
                  </a:cubicBezTo>
                  <a:cubicBezTo>
                    <a:pt x="57" y="1172"/>
                    <a:pt x="48" y="1163"/>
                    <a:pt x="48" y="1156"/>
                  </a:cubicBezTo>
                  <a:cubicBezTo>
                    <a:pt x="47" y="1150"/>
                    <a:pt x="54" y="1140"/>
                    <a:pt x="68" y="1124"/>
                  </a:cubicBezTo>
                  <a:cubicBezTo>
                    <a:pt x="81" y="1107"/>
                    <a:pt x="96" y="1089"/>
                    <a:pt x="96" y="1067"/>
                  </a:cubicBezTo>
                  <a:cubicBezTo>
                    <a:pt x="96" y="1037"/>
                    <a:pt x="85" y="1008"/>
                    <a:pt x="74" y="980"/>
                  </a:cubicBezTo>
                  <a:cubicBezTo>
                    <a:pt x="63" y="951"/>
                    <a:pt x="52" y="924"/>
                    <a:pt x="55" y="901"/>
                  </a:cubicBezTo>
                  <a:cubicBezTo>
                    <a:pt x="59" y="876"/>
                    <a:pt x="77" y="853"/>
                    <a:pt x="95" y="828"/>
                  </a:cubicBezTo>
                  <a:cubicBezTo>
                    <a:pt x="113" y="805"/>
                    <a:pt x="131" y="781"/>
                    <a:pt x="139" y="754"/>
                  </a:cubicBezTo>
                  <a:cubicBezTo>
                    <a:pt x="147" y="725"/>
                    <a:pt x="144" y="694"/>
                    <a:pt x="141" y="664"/>
                  </a:cubicBezTo>
                  <a:cubicBezTo>
                    <a:pt x="138" y="633"/>
                    <a:pt x="136" y="604"/>
                    <a:pt x="145" y="582"/>
                  </a:cubicBezTo>
                  <a:cubicBezTo>
                    <a:pt x="155" y="560"/>
                    <a:pt x="179" y="543"/>
                    <a:pt x="204" y="526"/>
                  </a:cubicBezTo>
                  <a:cubicBezTo>
                    <a:pt x="227" y="509"/>
                    <a:pt x="251" y="492"/>
                    <a:pt x="266" y="469"/>
                  </a:cubicBezTo>
                  <a:cubicBezTo>
                    <a:pt x="282" y="444"/>
                    <a:pt x="288" y="414"/>
                    <a:pt x="295" y="385"/>
                  </a:cubicBezTo>
                  <a:cubicBezTo>
                    <a:pt x="301" y="355"/>
                    <a:pt x="307" y="326"/>
                    <a:pt x="323" y="308"/>
                  </a:cubicBezTo>
                  <a:cubicBezTo>
                    <a:pt x="339" y="291"/>
                    <a:pt x="367" y="283"/>
                    <a:pt x="396" y="275"/>
                  </a:cubicBezTo>
                  <a:cubicBezTo>
                    <a:pt x="423" y="268"/>
                    <a:pt x="451" y="261"/>
                    <a:pt x="473" y="244"/>
                  </a:cubicBezTo>
                  <a:cubicBezTo>
                    <a:pt x="495" y="227"/>
                    <a:pt x="511" y="202"/>
                    <a:pt x="526" y="178"/>
                  </a:cubicBezTo>
                  <a:cubicBezTo>
                    <a:pt x="543" y="151"/>
                    <a:pt x="558" y="126"/>
                    <a:pt x="579" y="116"/>
                  </a:cubicBezTo>
                  <a:cubicBezTo>
                    <a:pt x="600" y="106"/>
                    <a:pt x="628" y="111"/>
                    <a:pt x="658" y="115"/>
                  </a:cubicBezTo>
                  <a:cubicBezTo>
                    <a:pt x="685" y="119"/>
                    <a:pt x="713" y="124"/>
                    <a:pt x="740" y="118"/>
                  </a:cubicBezTo>
                  <a:cubicBezTo>
                    <a:pt x="766" y="112"/>
                    <a:pt x="789" y="96"/>
                    <a:pt x="812" y="80"/>
                  </a:cubicBezTo>
                  <a:cubicBezTo>
                    <a:pt x="838" y="63"/>
                    <a:pt x="862" y="46"/>
                    <a:pt x="886" y="46"/>
                  </a:cubicBezTo>
                  <a:cubicBezTo>
                    <a:pt x="910" y="46"/>
                    <a:pt x="934" y="63"/>
                    <a:pt x="960" y="80"/>
                  </a:cubicBezTo>
                  <a:cubicBezTo>
                    <a:pt x="983" y="96"/>
                    <a:pt x="1006" y="112"/>
                    <a:pt x="1032" y="118"/>
                  </a:cubicBezTo>
                  <a:cubicBezTo>
                    <a:pt x="1058" y="124"/>
                    <a:pt x="1087" y="119"/>
                    <a:pt x="1114" y="115"/>
                  </a:cubicBezTo>
                  <a:cubicBezTo>
                    <a:pt x="1144" y="111"/>
                    <a:pt x="1172" y="106"/>
                    <a:pt x="1193" y="116"/>
                  </a:cubicBezTo>
                  <a:cubicBezTo>
                    <a:pt x="1214" y="126"/>
                    <a:pt x="1229" y="151"/>
                    <a:pt x="1246" y="178"/>
                  </a:cubicBezTo>
                  <a:cubicBezTo>
                    <a:pt x="1261" y="202"/>
                    <a:pt x="1277" y="227"/>
                    <a:pt x="1299" y="244"/>
                  </a:cubicBezTo>
                  <a:cubicBezTo>
                    <a:pt x="1321" y="261"/>
                    <a:pt x="1349" y="268"/>
                    <a:pt x="1376" y="275"/>
                  </a:cubicBezTo>
                  <a:cubicBezTo>
                    <a:pt x="1405" y="283"/>
                    <a:pt x="1433" y="291"/>
                    <a:pt x="1449" y="308"/>
                  </a:cubicBezTo>
                  <a:cubicBezTo>
                    <a:pt x="1465" y="326"/>
                    <a:pt x="1471" y="355"/>
                    <a:pt x="1477" y="385"/>
                  </a:cubicBezTo>
                  <a:cubicBezTo>
                    <a:pt x="1484" y="414"/>
                    <a:pt x="1490" y="444"/>
                    <a:pt x="1506" y="469"/>
                  </a:cubicBezTo>
                  <a:cubicBezTo>
                    <a:pt x="1521" y="492"/>
                    <a:pt x="1545" y="509"/>
                    <a:pt x="1568" y="525"/>
                  </a:cubicBezTo>
                  <a:cubicBezTo>
                    <a:pt x="1593" y="543"/>
                    <a:pt x="1617" y="560"/>
                    <a:pt x="1627" y="582"/>
                  </a:cubicBezTo>
                  <a:cubicBezTo>
                    <a:pt x="1636" y="604"/>
                    <a:pt x="1634" y="633"/>
                    <a:pt x="1631" y="664"/>
                  </a:cubicBezTo>
                  <a:cubicBezTo>
                    <a:pt x="1628" y="694"/>
                    <a:pt x="1625" y="725"/>
                    <a:pt x="1633" y="754"/>
                  </a:cubicBezTo>
                  <a:cubicBezTo>
                    <a:pt x="1641" y="781"/>
                    <a:pt x="1659" y="805"/>
                    <a:pt x="1676" y="828"/>
                  </a:cubicBezTo>
                  <a:cubicBezTo>
                    <a:pt x="1695" y="853"/>
                    <a:pt x="1713" y="876"/>
                    <a:pt x="1716" y="901"/>
                  </a:cubicBezTo>
                  <a:cubicBezTo>
                    <a:pt x="1720" y="924"/>
                    <a:pt x="1709" y="951"/>
                    <a:pt x="1698" y="980"/>
                  </a:cubicBezTo>
                  <a:cubicBezTo>
                    <a:pt x="1687" y="1008"/>
                    <a:pt x="1676" y="1037"/>
                    <a:pt x="1676" y="1067"/>
                  </a:cubicBezTo>
                  <a:cubicBezTo>
                    <a:pt x="1676" y="1088"/>
                    <a:pt x="1691" y="1107"/>
                    <a:pt x="1704" y="1124"/>
                  </a:cubicBezTo>
                  <a:cubicBezTo>
                    <a:pt x="1717" y="1140"/>
                    <a:pt x="1725" y="1150"/>
                    <a:pt x="1724" y="1156"/>
                  </a:cubicBezTo>
                  <a:cubicBezTo>
                    <a:pt x="1724" y="1163"/>
                    <a:pt x="1715" y="1171"/>
                    <a:pt x="1699" y="1185"/>
                  </a:cubicBezTo>
                  <a:cubicBezTo>
                    <a:pt x="1684" y="1200"/>
                    <a:pt x="1666" y="1215"/>
                    <a:pt x="1663" y="1237"/>
                  </a:cubicBezTo>
                  <a:cubicBezTo>
                    <a:pt x="1659" y="1258"/>
                    <a:pt x="1672" y="1279"/>
                    <a:pt x="1682" y="1297"/>
                  </a:cubicBezTo>
                  <a:cubicBezTo>
                    <a:pt x="1693" y="1315"/>
                    <a:pt x="1699" y="1327"/>
                    <a:pt x="1697" y="1333"/>
                  </a:cubicBezTo>
                  <a:cubicBezTo>
                    <a:pt x="1696" y="1339"/>
                    <a:pt x="1686" y="1346"/>
                    <a:pt x="1669" y="1357"/>
                  </a:cubicBezTo>
                  <a:cubicBezTo>
                    <a:pt x="1651" y="1369"/>
                    <a:pt x="1631" y="1382"/>
                    <a:pt x="1625" y="1402"/>
                  </a:cubicBezTo>
                  <a:cubicBezTo>
                    <a:pt x="1619" y="1423"/>
                    <a:pt x="1627" y="1445"/>
                    <a:pt x="1636" y="1466"/>
                  </a:cubicBezTo>
                  <a:cubicBezTo>
                    <a:pt x="1644" y="1486"/>
                    <a:pt x="1648" y="1497"/>
                    <a:pt x="1645" y="1503"/>
                  </a:cubicBezTo>
                  <a:cubicBezTo>
                    <a:pt x="1643" y="1509"/>
                    <a:pt x="1633" y="1514"/>
                    <a:pt x="1614" y="1523"/>
                  </a:cubicBezTo>
                  <a:cubicBezTo>
                    <a:pt x="1595" y="1531"/>
                    <a:pt x="1573" y="1541"/>
                    <a:pt x="1564" y="1560"/>
                  </a:cubicBezTo>
                  <a:cubicBezTo>
                    <a:pt x="1555" y="1580"/>
                    <a:pt x="1560" y="1603"/>
                    <a:pt x="1566" y="1625"/>
                  </a:cubicBezTo>
                  <a:cubicBezTo>
                    <a:pt x="1571" y="1645"/>
                    <a:pt x="1573" y="1658"/>
                    <a:pt x="1570" y="1663"/>
                  </a:cubicBezTo>
                  <a:cubicBezTo>
                    <a:pt x="1567" y="1668"/>
                    <a:pt x="1556" y="1672"/>
                    <a:pt x="1536" y="1677"/>
                  </a:cubicBezTo>
                  <a:cubicBezTo>
                    <a:pt x="1516" y="1682"/>
                    <a:pt x="1493" y="1688"/>
                    <a:pt x="1481" y="1706"/>
                  </a:cubicBezTo>
                  <a:cubicBezTo>
                    <a:pt x="1469" y="1723"/>
                    <a:pt x="1471" y="1747"/>
                    <a:pt x="1473" y="1770"/>
                  </a:cubicBezTo>
                  <a:cubicBezTo>
                    <a:pt x="1474" y="1787"/>
                    <a:pt x="1474" y="1798"/>
                    <a:pt x="1472" y="18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AE74217-14A2-4BED-A45B-518BAB6CBBEC}"/>
              </a:ext>
            </a:extLst>
          </p:cNvPr>
          <p:cNvGrpSpPr>
            <a:grpSpLocks noChangeAspect="1"/>
          </p:cNvGrpSpPr>
          <p:nvPr/>
        </p:nvGrpSpPr>
        <p:grpSpPr>
          <a:xfrm>
            <a:off x="1530371" y="5362851"/>
            <a:ext cx="658764" cy="731576"/>
            <a:chOff x="6278563" y="1503363"/>
            <a:chExt cx="603249" cy="669925"/>
          </a:xfrm>
          <a:solidFill>
            <a:srgbClr val="2E2E38"/>
          </a:solidFill>
        </p:grpSpPr>
        <p:sp>
          <p:nvSpPr>
            <p:cNvPr id="176" name="Freeform 31">
              <a:extLst>
                <a:ext uri="{FF2B5EF4-FFF2-40B4-BE49-F238E27FC236}">
                  <a16:creationId xmlns:a16="http://schemas.microsoft.com/office/drawing/2014/main" id="{E23403AC-0EDC-4F5B-B4A4-DFA39DC9DC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1600" y="1636713"/>
              <a:ext cx="258763" cy="255588"/>
            </a:xfrm>
            <a:custGeom>
              <a:avLst/>
              <a:gdLst>
                <a:gd name="T0" fmla="*/ 438 w 875"/>
                <a:gd name="T1" fmla="*/ 872 h 872"/>
                <a:gd name="T2" fmla="*/ 0 w 875"/>
                <a:gd name="T3" fmla="*/ 344 h 872"/>
                <a:gd name="T4" fmla="*/ 0 w 875"/>
                <a:gd name="T5" fmla="*/ 153 h 872"/>
                <a:gd name="T6" fmla="*/ 12 w 875"/>
                <a:gd name="T7" fmla="*/ 146 h 872"/>
                <a:gd name="T8" fmla="*/ 120 w 875"/>
                <a:gd name="T9" fmla="*/ 39 h 872"/>
                <a:gd name="T10" fmla="*/ 204 w 875"/>
                <a:gd name="T11" fmla="*/ 17 h 872"/>
                <a:gd name="T12" fmla="*/ 724 w 875"/>
                <a:gd name="T13" fmla="*/ 103 h 872"/>
                <a:gd name="T14" fmla="*/ 768 w 875"/>
                <a:gd name="T15" fmla="*/ 106 h 872"/>
                <a:gd name="T16" fmla="*/ 875 w 875"/>
                <a:gd name="T17" fmla="*/ 200 h 872"/>
                <a:gd name="T18" fmla="*/ 875 w 875"/>
                <a:gd name="T19" fmla="*/ 344 h 872"/>
                <a:gd name="T20" fmla="*/ 438 w 875"/>
                <a:gd name="T21" fmla="*/ 872 h 872"/>
                <a:gd name="T22" fmla="*/ 52 w 875"/>
                <a:gd name="T23" fmla="*/ 181 h 872"/>
                <a:gd name="T24" fmla="*/ 52 w 875"/>
                <a:gd name="T25" fmla="*/ 344 h 872"/>
                <a:gd name="T26" fmla="*/ 438 w 875"/>
                <a:gd name="T27" fmla="*/ 821 h 872"/>
                <a:gd name="T28" fmla="*/ 823 w 875"/>
                <a:gd name="T29" fmla="*/ 344 h 872"/>
                <a:gd name="T30" fmla="*/ 823 w 875"/>
                <a:gd name="T31" fmla="*/ 200 h 872"/>
                <a:gd name="T32" fmla="*/ 751 w 875"/>
                <a:gd name="T33" fmla="*/ 154 h 872"/>
                <a:gd name="T34" fmla="*/ 733 w 875"/>
                <a:gd name="T35" fmla="*/ 153 h 872"/>
                <a:gd name="T36" fmla="*/ 179 w 875"/>
                <a:gd name="T37" fmla="*/ 62 h 872"/>
                <a:gd name="T38" fmla="*/ 164 w 875"/>
                <a:gd name="T39" fmla="*/ 65 h 872"/>
                <a:gd name="T40" fmla="*/ 52 w 875"/>
                <a:gd name="T41" fmla="*/ 181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5" h="872">
                  <a:moveTo>
                    <a:pt x="438" y="872"/>
                  </a:moveTo>
                  <a:cubicBezTo>
                    <a:pt x="197" y="872"/>
                    <a:pt x="0" y="635"/>
                    <a:pt x="0" y="344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3" y="145"/>
                    <a:pt x="85" y="98"/>
                    <a:pt x="120" y="39"/>
                  </a:cubicBezTo>
                  <a:cubicBezTo>
                    <a:pt x="136" y="10"/>
                    <a:pt x="174" y="0"/>
                    <a:pt x="204" y="17"/>
                  </a:cubicBezTo>
                  <a:cubicBezTo>
                    <a:pt x="277" y="58"/>
                    <a:pt x="473" y="148"/>
                    <a:pt x="724" y="103"/>
                  </a:cubicBezTo>
                  <a:cubicBezTo>
                    <a:pt x="739" y="100"/>
                    <a:pt x="754" y="101"/>
                    <a:pt x="768" y="106"/>
                  </a:cubicBezTo>
                  <a:cubicBezTo>
                    <a:pt x="817" y="123"/>
                    <a:pt x="875" y="153"/>
                    <a:pt x="875" y="200"/>
                  </a:cubicBezTo>
                  <a:cubicBezTo>
                    <a:pt x="875" y="344"/>
                    <a:pt x="875" y="344"/>
                    <a:pt x="875" y="344"/>
                  </a:cubicBezTo>
                  <a:cubicBezTo>
                    <a:pt x="875" y="635"/>
                    <a:pt x="679" y="872"/>
                    <a:pt x="438" y="872"/>
                  </a:cubicBezTo>
                  <a:close/>
                  <a:moveTo>
                    <a:pt x="52" y="181"/>
                  </a:moveTo>
                  <a:cubicBezTo>
                    <a:pt x="52" y="344"/>
                    <a:pt x="52" y="344"/>
                    <a:pt x="52" y="344"/>
                  </a:cubicBezTo>
                  <a:cubicBezTo>
                    <a:pt x="52" y="607"/>
                    <a:pt x="225" y="821"/>
                    <a:pt x="438" y="821"/>
                  </a:cubicBezTo>
                  <a:cubicBezTo>
                    <a:pt x="650" y="821"/>
                    <a:pt x="823" y="607"/>
                    <a:pt x="823" y="344"/>
                  </a:cubicBezTo>
                  <a:cubicBezTo>
                    <a:pt x="823" y="200"/>
                    <a:pt x="823" y="200"/>
                    <a:pt x="823" y="200"/>
                  </a:cubicBezTo>
                  <a:cubicBezTo>
                    <a:pt x="823" y="193"/>
                    <a:pt x="806" y="173"/>
                    <a:pt x="751" y="154"/>
                  </a:cubicBezTo>
                  <a:cubicBezTo>
                    <a:pt x="746" y="152"/>
                    <a:pt x="739" y="152"/>
                    <a:pt x="733" y="153"/>
                  </a:cubicBezTo>
                  <a:cubicBezTo>
                    <a:pt x="466" y="201"/>
                    <a:pt x="257" y="105"/>
                    <a:pt x="179" y="62"/>
                  </a:cubicBezTo>
                  <a:cubicBezTo>
                    <a:pt x="174" y="59"/>
                    <a:pt x="167" y="60"/>
                    <a:pt x="164" y="65"/>
                  </a:cubicBezTo>
                  <a:cubicBezTo>
                    <a:pt x="132" y="120"/>
                    <a:pt x="76" y="163"/>
                    <a:pt x="52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77" name="Freeform 32">
              <a:extLst>
                <a:ext uri="{FF2B5EF4-FFF2-40B4-BE49-F238E27FC236}">
                  <a16:creationId xmlns:a16="http://schemas.microsoft.com/office/drawing/2014/main" id="{DFF645D3-7FF3-4112-AB29-AD71051ED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163" y="1858963"/>
              <a:ext cx="146050" cy="114300"/>
            </a:xfrm>
            <a:custGeom>
              <a:avLst/>
              <a:gdLst>
                <a:gd name="T0" fmla="*/ 249 w 497"/>
                <a:gd name="T1" fmla="*/ 392 h 392"/>
                <a:gd name="T2" fmla="*/ 0 w 497"/>
                <a:gd name="T3" fmla="*/ 267 h 392"/>
                <a:gd name="T4" fmla="*/ 0 w 497"/>
                <a:gd name="T5" fmla="*/ 0 h 392"/>
                <a:gd name="T6" fmla="*/ 47 w 497"/>
                <a:gd name="T7" fmla="*/ 0 h 392"/>
                <a:gd name="T8" fmla="*/ 47 w 497"/>
                <a:gd name="T9" fmla="*/ 267 h 392"/>
                <a:gd name="T10" fmla="*/ 249 w 497"/>
                <a:gd name="T11" fmla="*/ 341 h 392"/>
                <a:gd name="T12" fmla="*/ 450 w 497"/>
                <a:gd name="T13" fmla="*/ 267 h 392"/>
                <a:gd name="T14" fmla="*/ 450 w 497"/>
                <a:gd name="T15" fmla="*/ 4 h 392"/>
                <a:gd name="T16" fmla="*/ 497 w 497"/>
                <a:gd name="T17" fmla="*/ 4 h 392"/>
                <a:gd name="T18" fmla="*/ 497 w 497"/>
                <a:gd name="T19" fmla="*/ 267 h 392"/>
                <a:gd name="T20" fmla="*/ 249 w 497"/>
                <a:gd name="T21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7" h="392">
                  <a:moveTo>
                    <a:pt x="249" y="392"/>
                  </a:moveTo>
                  <a:cubicBezTo>
                    <a:pt x="125" y="392"/>
                    <a:pt x="0" y="349"/>
                    <a:pt x="0" y="2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267"/>
                    <a:pt x="47" y="267"/>
                    <a:pt x="47" y="267"/>
                  </a:cubicBezTo>
                  <a:cubicBezTo>
                    <a:pt x="47" y="297"/>
                    <a:pt x="126" y="341"/>
                    <a:pt x="249" y="341"/>
                  </a:cubicBezTo>
                  <a:cubicBezTo>
                    <a:pt x="372" y="341"/>
                    <a:pt x="450" y="297"/>
                    <a:pt x="450" y="267"/>
                  </a:cubicBezTo>
                  <a:cubicBezTo>
                    <a:pt x="450" y="4"/>
                    <a:pt x="450" y="4"/>
                    <a:pt x="450" y="4"/>
                  </a:cubicBezTo>
                  <a:cubicBezTo>
                    <a:pt x="497" y="4"/>
                    <a:pt x="497" y="4"/>
                    <a:pt x="497" y="4"/>
                  </a:cubicBezTo>
                  <a:cubicBezTo>
                    <a:pt x="497" y="267"/>
                    <a:pt x="497" y="267"/>
                    <a:pt x="497" y="267"/>
                  </a:cubicBezTo>
                  <a:cubicBezTo>
                    <a:pt x="497" y="349"/>
                    <a:pt x="372" y="392"/>
                    <a:pt x="249" y="3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78" name="Freeform 33">
              <a:extLst>
                <a:ext uri="{FF2B5EF4-FFF2-40B4-BE49-F238E27FC236}">
                  <a16:creationId xmlns:a16="http://schemas.microsoft.com/office/drawing/2014/main" id="{402C3BA6-E530-476F-B284-B9E2BAE34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963" y="1503363"/>
              <a:ext cx="296863" cy="211138"/>
            </a:xfrm>
            <a:custGeom>
              <a:avLst/>
              <a:gdLst>
                <a:gd name="T0" fmla="*/ 943 w 1008"/>
                <a:gd name="T1" fmla="*/ 717 h 717"/>
                <a:gd name="T2" fmla="*/ 908 w 1008"/>
                <a:gd name="T3" fmla="*/ 643 h 717"/>
                <a:gd name="T4" fmla="*/ 915 w 1008"/>
                <a:gd name="T5" fmla="*/ 618 h 717"/>
                <a:gd name="T6" fmla="*/ 875 w 1008"/>
                <a:gd name="T7" fmla="*/ 234 h 717"/>
                <a:gd name="T8" fmla="*/ 569 w 1008"/>
                <a:gd name="T9" fmla="*/ 78 h 717"/>
                <a:gd name="T10" fmla="*/ 222 w 1008"/>
                <a:gd name="T11" fmla="*/ 232 h 717"/>
                <a:gd name="T12" fmla="*/ 216 w 1008"/>
                <a:gd name="T13" fmla="*/ 244 h 717"/>
                <a:gd name="T14" fmla="*/ 202 w 1008"/>
                <a:gd name="T15" fmla="*/ 246 h 717"/>
                <a:gd name="T16" fmla="*/ 82 w 1008"/>
                <a:gd name="T17" fmla="*/ 388 h 717"/>
                <a:gd name="T18" fmla="*/ 129 w 1008"/>
                <a:gd name="T19" fmla="*/ 602 h 717"/>
                <a:gd name="T20" fmla="*/ 128 w 1008"/>
                <a:gd name="T21" fmla="*/ 602 h 717"/>
                <a:gd name="T22" fmla="*/ 109 w 1008"/>
                <a:gd name="T23" fmla="*/ 655 h 717"/>
                <a:gd name="T24" fmla="*/ 91 w 1008"/>
                <a:gd name="T25" fmla="*/ 637 h 717"/>
                <a:gd name="T26" fmla="*/ 31 w 1008"/>
                <a:gd name="T27" fmla="*/ 378 h 717"/>
                <a:gd name="T28" fmla="*/ 182 w 1008"/>
                <a:gd name="T29" fmla="*/ 198 h 717"/>
                <a:gd name="T30" fmla="*/ 574 w 1008"/>
                <a:gd name="T31" fmla="*/ 27 h 717"/>
                <a:gd name="T32" fmla="*/ 917 w 1008"/>
                <a:gd name="T33" fmla="*/ 205 h 717"/>
                <a:gd name="T34" fmla="*/ 964 w 1008"/>
                <a:gd name="T35" fmla="*/ 630 h 717"/>
                <a:gd name="T36" fmla="*/ 943 w 1008"/>
                <a:gd name="T37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8" h="717">
                  <a:moveTo>
                    <a:pt x="943" y="717"/>
                  </a:moveTo>
                  <a:cubicBezTo>
                    <a:pt x="908" y="643"/>
                    <a:pt x="908" y="643"/>
                    <a:pt x="908" y="643"/>
                  </a:cubicBezTo>
                  <a:cubicBezTo>
                    <a:pt x="915" y="618"/>
                    <a:pt x="915" y="618"/>
                    <a:pt x="915" y="618"/>
                  </a:cubicBezTo>
                  <a:cubicBezTo>
                    <a:pt x="955" y="458"/>
                    <a:pt x="942" y="329"/>
                    <a:pt x="875" y="234"/>
                  </a:cubicBezTo>
                  <a:cubicBezTo>
                    <a:pt x="814" y="146"/>
                    <a:pt x="708" y="92"/>
                    <a:pt x="569" y="78"/>
                  </a:cubicBezTo>
                  <a:cubicBezTo>
                    <a:pt x="313" y="51"/>
                    <a:pt x="226" y="224"/>
                    <a:pt x="222" y="232"/>
                  </a:cubicBezTo>
                  <a:cubicBezTo>
                    <a:pt x="216" y="244"/>
                    <a:pt x="216" y="244"/>
                    <a:pt x="216" y="244"/>
                  </a:cubicBezTo>
                  <a:cubicBezTo>
                    <a:pt x="202" y="246"/>
                    <a:pt x="202" y="246"/>
                    <a:pt x="202" y="246"/>
                  </a:cubicBezTo>
                  <a:cubicBezTo>
                    <a:pt x="198" y="247"/>
                    <a:pt x="107" y="260"/>
                    <a:pt x="82" y="388"/>
                  </a:cubicBezTo>
                  <a:cubicBezTo>
                    <a:pt x="56" y="521"/>
                    <a:pt x="126" y="598"/>
                    <a:pt x="129" y="602"/>
                  </a:cubicBezTo>
                  <a:cubicBezTo>
                    <a:pt x="128" y="602"/>
                    <a:pt x="128" y="602"/>
                    <a:pt x="128" y="602"/>
                  </a:cubicBezTo>
                  <a:cubicBezTo>
                    <a:pt x="109" y="655"/>
                    <a:pt x="109" y="655"/>
                    <a:pt x="109" y="655"/>
                  </a:cubicBezTo>
                  <a:cubicBezTo>
                    <a:pt x="91" y="637"/>
                    <a:pt x="91" y="637"/>
                    <a:pt x="91" y="637"/>
                  </a:cubicBezTo>
                  <a:cubicBezTo>
                    <a:pt x="88" y="633"/>
                    <a:pt x="0" y="538"/>
                    <a:pt x="31" y="378"/>
                  </a:cubicBezTo>
                  <a:cubicBezTo>
                    <a:pt x="58" y="242"/>
                    <a:pt x="148" y="207"/>
                    <a:pt x="182" y="198"/>
                  </a:cubicBezTo>
                  <a:cubicBezTo>
                    <a:pt x="209" y="153"/>
                    <a:pt x="322" y="0"/>
                    <a:pt x="574" y="27"/>
                  </a:cubicBezTo>
                  <a:cubicBezTo>
                    <a:pt x="729" y="43"/>
                    <a:pt x="847" y="104"/>
                    <a:pt x="917" y="205"/>
                  </a:cubicBezTo>
                  <a:cubicBezTo>
                    <a:pt x="993" y="312"/>
                    <a:pt x="1008" y="455"/>
                    <a:pt x="964" y="630"/>
                  </a:cubicBezTo>
                  <a:lnTo>
                    <a:pt x="943" y="7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79" name="Freeform 34">
              <a:extLst>
                <a:ext uri="{FF2B5EF4-FFF2-40B4-BE49-F238E27FC236}">
                  <a16:creationId xmlns:a16="http://schemas.microsoft.com/office/drawing/2014/main" id="{1FBF3C61-F5A9-4CF7-967D-03848F1D28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8438" y="1958975"/>
              <a:ext cx="63500" cy="120650"/>
            </a:xfrm>
            <a:custGeom>
              <a:avLst/>
              <a:gdLst>
                <a:gd name="T0" fmla="*/ 107 w 213"/>
                <a:gd name="T1" fmla="*/ 413 h 413"/>
                <a:gd name="T2" fmla="*/ 37 w 213"/>
                <a:gd name="T3" fmla="*/ 354 h 413"/>
                <a:gd name="T4" fmla="*/ 1 w 213"/>
                <a:gd name="T5" fmla="*/ 141 h 413"/>
                <a:gd name="T6" fmla="*/ 0 w 213"/>
                <a:gd name="T7" fmla="*/ 0 h 413"/>
                <a:gd name="T8" fmla="*/ 213 w 213"/>
                <a:gd name="T9" fmla="*/ 0 h 413"/>
                <a:gd name="T10" fmla="*/ 213 w 213"/>
                <a:gd name="T11" fmla="*/ 136 h 413"/>
                <a:gd name="T12" fmla="*/ 176 w 213"/>
                <a:gd name="T13" fmla="*/ 354 h 413"/>
                <a:gd name="T14" fmla="*/ 107 w 213"/>
                <a:gd name="T15" fmla="*/ 413 h 413"/>
                <a:gd name="T16" fmla="*/ 52 w 213"/>
                <a:gd name="T17" fmla="*/ 51 h 413"/>
                <a:gd name="T18" fmla="*/ 52 w 213"/>
                <a:gd name="T19" fmla="*/ 136 h 413"/>
                <a:gd name="T20" fmla="*/ 88 w 213"/>
                <a:gd name="T21" fmla="*/ 345 h 413"/>
                <a:gd name="T22" fmla="*/ 107 w 213"/>
                <a:gd name="T23" fmla="*/ 361 h 413"/>
                <a:gd name="T24" fmla="*/ 125 w 213"/>
                <a:gd name="T25" fmla="*/ 345 h 413"/>
                <a:gd name="T26" fmla="*/ 162 w 213"/>
                <a:gd name="T27" fmla="*/ 132 h 413"/>
                <a:gd name="T28" fmla="*/ 162 w 213"/>
                <a:gd name="T29" fmla="*/ 51 h 413"/>
                <a:gd name="T30" fmla="*/ 52 w 213"/>
                <a:gd name="T31" fmla="*/ 5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3" h="413">
                  <a:moveTo>
                    <a:pt x="107" y="413"/>
                  </a:moveTo>
                  <a:cubicBezTo>
                    <a:pt x="72" y="413"/>
                    <a:pt x="43" y="389"/>
                    <a:pt x="37" y="354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136"/>
                    <a:pt x="213" y="136"/>
                    <a:pt x="213" y="136"/>
                  </a:cubicBezTo>
                  <a:cubicBezTo>
                    <a:pt x="176" y="354"/>
                    <a:pt x="176" y="354"/>
                    <a:pt x="176" y="354"/>
                  </a:cubicBezTo>
                  <a:cubicBezTo>
                    <a:pt x="170" y="389"/>
                    <a:pt x="141" y="413"/>
                    <a:pt x="107" y="413"/>
                  </a:cubicBezTo>
                  <a:close/>
                  <a:moveTo>
                    <a:pt x="52" y="51"/>
                  </a:moveTo>
                  <a:cubicBezTo>
                    <a:pt x="52" y="136"/>
                    <a:pt x="52" y="136"/>
                    <a:pt x="52" y="136"/>
                  </a:cubicBezTo>
                  <a:cubicBezTo>
                    <a:pt x="88" y="345"/>
                    <a:pt x="88" y="345"/>
                    <a:pt x="88" y="345"/>
                  </a:cubicBezTo>
                  <a:cubicBezTo>
                    <a:pt x="90" y="360"/>
                    <a:pt x="103" y="361"/>
                    <a:pt x="107" y="361"/>
                  </a:cubicBezTo>
                  <a:cubicBezTo>
                    <a:pt x="110" y="361"/>
                    <a:pt x="123" y="360"/>
                    <a:pt x="125" y="345"/>
                  </a:cubicBezTo>
                  <a:cubicBezTo>
                    <a:pt x="162" y="132"/>
                    <a:pt x="162" y="132"/>
                    <a:pt x="162" y="132"/>
                  </a:cubicBezTo>
                  <a:cubicBezTo>
                    <a:pt x="162" y="51"/>
                    <a:pt x="162" y="51"/>
                    <a:pt x="162" y="51"/>
                  </a:cubicBezTo>
                  <a:lnTo>
                    <a:pt x="5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80" name="Freeform 35">
              <a:extLst>
                <a:ext uri="{FF2B5EF4-FFF2-40B4-BE49-F238E27FC236}">
                  <a16:creationId xmlns:a16="http://schemas.microsoft.com/office/drawing/2014/main" id="{37AE28BE-307D-4E50-9D75-2D81F2D0C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862" y="1936750"/>
              <a:ext cx="234950" cy="236538"/>
            </a:xfrm>
            <a:custGeom>
              <a:avLst/>
              <a:gdLst>
                <a:gd name="T0" fmla="*/ 799 w 799"/>
                <a:gd name="T1" fmla="*/ 808 h 808"/>
                <a:gd name="T2" fmla="*/ 753 w 799"/>
                <a:gd name="T3" fmla="*/ 808 h 808"/>
                <a:gd name="T4" fmla="*/ 0 w 799"/>
                <a:gd name="T5" fmla="*/ 47 h 808"/>
                <a:gd name="T6" fmla="*/ 0 w 799"/>
                <a:gd name="T7" fmla="*/ 0 h 808"/>
                <a:gd name="T8" fmla="*/ 799 w 799"/>
                <a:gd name="T9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9" h="808">
                  <a:moveTo>
                    <a:pt x="799" y="808"/>
                  </a:moveTo>
                  <a:cubicBezTo>
                    <a:pt x="753" y="808"/>
                    <a:pt x="753" y="808"/>
                    <a:pt x="753" y="808"/>
                  </a:cubicBezTo>
                  <a:cubicBezTo>
                    <a:pt x="753" y="388"/>
                    <a:pt x="415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0" y="0"/>
                    <a:pt x="799" y="362"/>
                    <a:pt x="799" y="8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81" name="Freeform 36">
              <a:extLst>
                <a:ext uri="{FF2B5EF4-FFF2-40B4-BE49-F238E27FC236}">
                  <a16:creationId xmlns:a16="http://schemas.microsoft.com/office/drawing/2014/main" id="{276FB93C-28C0-4083-8ED4-29A0E92D8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1936750"/>
              <a:ext cx="236538" cy="236538"/>
            </a:xfrm>
            <a:custGeom>
              <a:avLst/>
              <a:gdLst>
                <a:gd name="T0" fmla="*/ 47 w 800"/>
                <a:gd name="T1" fmla="*/ 808 h 808"/>
                <a:gd name="T2" fmla="*/ 0 w 800"/>
                <a:gd name="T3" fmla="*/ 808 h 808"/>
                <a:gd name="T4" fmla="*/ 800 w 800"/>
                <a:gd name="T5" fmla="*/ 0 h 808"/>
                <a:gd name="T6" fmla="*/ 800 w 800"/>
                <a:gd name="T7" fmla="*/ 47 h 808"/>
                <a:gd name="T8" fmla="*/ 47 w 800"/>
                <a:gd name="T9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0" h="808">
                  <a:moveTo>
                    <a:pt x="47" y="808"/>
                  </a:moveTo>
                  <a:cubicBezTo>
                    <a:pt x="0" y="808"/>
                    <a:pt x="0" y="808"/>
                    <a:pt x="0" y="808"/>
                  </a:cubicBezTo>
                  <a:cubicBezTo>
                    <a:pt x="0" y="362"/>
                    <a:pt x="359" y="0"/>
                    <a:pt x="800" y="0"/>
                  </a:cubicBezTo>
                  <a:cubicBezTo>
                    <a:pt x="800" y="47"/>
                    <a:pt x="800" y="47"/>
                    <a:pt x="800" y="47"/>
                  </a:cubicBezTo>
                  <a:cubicBezTo>
                    <a:pt x="384" y="47"/>
                    <a:pt x="47" y="388"/>
                    <a:pt x="47" y="8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C5B80552-9EF6-4BE9-BFF1-13972F747E3E}"/>
              </a:ext>
            </a:extLst>
          </p:cNvPr>
          <p:cNvGrpSpPr>
            <a:grpSpLocks noChangeAspect="1"/>
          </p:cNvGrpSpPr>
          <p:nvPr/>
        </p:nvGrpSpPr>
        <p:grpSpPr>
          <a:xfrm>
            <a:off x="3241722" y="5323883"/>
            <a:ext cx="677191" cy="731576"/>
            <a:chOff x="7702550" y="1511300"/>
            <a:chExt cx="612776" cy="661988"/>
          </a:xfrm>
          <a:solidFill>
            <a:srgbClr val="2E2E38"/>
          </a:solidFill>
        </p:grpSpPr>
        <p:sp>
          <p:nvSpPr>
            <p:cNvPr id="183" name="Freeform 37">
              <a:extLst>
                <a:ext uri="{FF2B5EF4-FFF2-40B4-BE49-F238E27FC236}">
                  <a16:creationId xmlns:a16="http://schemas.microsoft.com/office/drawing/2014/main" id="{024211C9-55DA-4EA0-98DC-4BDE4C24F1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0825" y="1511300"/>
              <a:ext cx="274638" cy="381000"/>
            </a:xfrm>
            <a:custGeom>
              <a:avLst/>
              <a:gdLst>
                <a:gd name="T0" fmla="*/ 466 w 931"/>
                <a:gd name="T1" fmla="*/ 1295 h 1295"/>
                <a:gd name="T2" fmla="*/ 0 w 931"/>
                <a:gd name="T3" fmla="*/ 647 h 1295"/>
                <a:gd name="T4" fmla="*/ 466 w 931"/>
                <a:gd name="T5" fmla="*/ 0 h 1295"/>
                <a:gd name="T6" fmla="*/ 931 w 931"/>
                <a:gd name="T7" fmla="*/ 647 h 1295"/>
                <a:gd name="T8" fmla="*/ 466 w 931"/>
                <a:gd name="T9" fmla="*/ 1295 h 1295"/>
                <a:gd name="T10" fmla="*/ 466 w 931"/>
                <a:gd name="T11" fmla="*/ 53 h 1295"/>
                <a:gd name="T12" fmla="*/ 54 w 931"/>
                <a:gd name="T13" fmla="*/ 647 h 1295"/>
                <a:gd name="T14" fmla="*/ 466 w 931"/>
                <a:gd name="T15" fmla="*/ 1242 h 1295"/>
                <a:gd name="T16" fmla="*/ 878 w 931"/>
                <a:gd name="T17" fmla="*/ 647 h 1295"/>
                <a:gd name="T18" fmla="*/ 466 w 931"/>
                <a:gd name="T19" fmla="*/ 53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1" h="1295">
                  <a:moveTo>
                    <a:pt x="466" y="1295"/>
                  </a:moveTo>
                  <a:cubicBezTo>
                    <a:pt x="81" y="1295"/>
                    <a:pt x="0" y="943"/>
                    <a:pt x="0" y="647"/>
                  </a:cubicBezTo>
                  <a:cubicBezTo>
                    <a:pt x="0" y="284"/>
                    <a:pt x="205" y="0"/>
                    <a:pt x="466" y="0"/>
                  </a:cubicBezTo>
                  <a:cubicBezTo>
                    <a:pt x="727" y="0"/>
                    <a:pt x="931" y="284"/>
                    <a:pt x="931" y="647"/>
                  </a:cubicBezTo>
                  <a:cubicBezTo>
                    <a:pt x="931" y="1065"/>
                    <a:pt x="766" y="1295"/>
                    <a:pt x="466" y="1295"/>
                  </a:cubicBezTo>
                  <a:close/>
                  <a:moveTo>
                    <a:pt x="466" y="53"/>
                  </a:moveTo>
                  <a:cubicBezTo>
                    <a:pt x="235" y="53"/>
                    <a:pt x="54" y="314"/>
                    <a:pt x="54" y="647"/>
                  </a:cubicBezTo>
                  <a:cubicBezTo>
                    <a:pt x="54" y="1042"/>
                    <a:pt x="192" y="1242"/>
                    <a:pt x="466" y="1242"/>
                  </a:cubicBezTo>
                  <a:cubicBezTo>
                    <a:pt x="807" y="1242"/>
                    <a:pt x="878" y="919"/>
                    <a:pt x="878" y="647"/>
                  </a:cubicBezTo>
                  <a:cubicBezTo>
                    <a:pt x="878" y="314"/>
                    <a:pt x="697" y="53"/>
                    <a:pt x="46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84" name="Freeform 38">
              <a:extLst>
                <a:ext uri="{FF2B5EF4-FFF2-40B4-BE49-F238E27FC236}">
                  <a16:creationId xmlns:a16="http://schemas.microsoft.com/office/drawing/2014/main" id="{FE92B611-FB93-422D-8554-0038C71A9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5913" y="1862138"/>
              <a:ext cx="146050" cy="142875"/>
            </a:xfrm>
            <a:custGeom>
              <a:avLst/>
              <a:gdLst>
                <a:gd name="T0" fmla="*/ 247 w 497"/>
                <a:gd name="T1" fmla="*/ 489 h 489"/>
                <a:gd name="T2" fmla="*/ 232 w 497"/>
                <a:gd name="T3" fmla="*/ 476 h 489"/>
                <a:gd name="T4" fmla="*/ 3 w 497"/>
                <a:gd name="T5" fmla="*/ 281 h 489"/>
                <a:gd name="T6" fmla="*/ 0 w 497"/>
                <a:gd name="T7" fmla="*/ 279 h 489"/>
                <a:gd name="T8" fmla="*/ 0 w 497"/>
                <a:gd name="T9" fmla="*/ 0 h 489"/>
                <a:gd name="T10" fmla="*/ 47 w 497"/>
                <a:gd name="T11" fmla="*/ 0 h 489"/>
                <a:gd name="T12" fmla="*/ 47 w 497"/>
                <a:gd name="T13" fmla="*/ 256 h 489"/>
                <a:gd name="T14" fmla="*/ 74 w 497"/>
                <a:gd name="T15" fmla="*/ 278 h 489"/>
                <a:gd name="T16" fmla="*/ 247 w 497"/>
                <a:gd name="T17" fmla="*/ 427 h 489"/>
                <a:gd name="T18" fmla="*/ 447 w 497"/>
                <a:gd name="T19" fmla="*/ 257 h 489"/>
                <a:gd name="T20" fmla="*/ 447 w 497"/>
                <a:gd name="T21" fmla="*/ 0 h 489"/>
                <a:gd name="T22" fmla="*/ 494 w 497"/>
                <a:gd name="T23" fmla="*/ 0 h 489"/>
                <a:gd name="T24" fmla="*/ 497 w 497"/>
                <a:gd name="T25" fmla="*/ 269 h 489"/>
                <a:gd name="T26" fmla="*/ 262 w 497"/>
                <a:gd name="T27" fmla="*/ 476 h 489"/>
                <a:gd name="T28" fmla="*/ 247 w 497"/>
                <a:gd name="T29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7" h="489">
                  <a:moveTo>
                    <a:pt x="247" y="489"/>
                  </a:moveTo>
                  <a:cubicBezTo>
                    <a:pt x="232" y="476"/>
                    <a:pt x="232" y="476"/>
                    <a:pt x="232" y="476"/>
                  </a:cubicBezTo>
                  <a:cubicBezTo>
                    <a:pt x="171" y="424"/>
                    <a:pt x="44" y="316"/>
                    <a:pt x="3" y="281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256"/>
                    <a:pt x="47" y="256"/>
                    <a:pt x="47" y="256"/>
                  </a:cubicBezTo>
                  <a:cubicBezTo>
                    <a:pt x="54" y="262"/>
                    <a:pt x="63" y="269"/>
                    <a:pt x="74" y="278"/>
                  </a:cubicBezTo>
                  <a:cubicBezTo>
                    <a:pt x="247" y="427"/>
                    <a:pt x="247" y="427"/>
                    <a:pt x="247" y="427"/>
                  </a:cubicBezTo>
                  <a:cubicBezTo>
                    <a:pt x="320" y="366"/>
                    <a:pt x="421" y="280"/>
                    <a:pt x="447" y="257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497" y="269"/>
                    <a:pt x="497" y="269"/>
                    <a:pt x="497" y="269"/>
                  </a:cubicBezTo>
                  <a:cubicBezTo>
                    <a:pt x="496" y="284"/>
                    <a:pt x="494" y="282"/>
                    <a:pt x="262" y="476"/>
                  </a:cubicBezTo>
                  <a:lnTo>
                    <a:pt x="247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85" name="Freeform 39">
              <a:extLst>
                <a:ext uri="{FF2B5EF4-FFF2-40B4-BE49-F238E27FC236}">
                  <a16:creationId xmlns:a16="http://schemas.microsoft.com/office/drawing/2014/main" id="{255721E7-1B88-4A78-B637-C33797E71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2438" y="1931988"/>
              <a:ext cx="242888" cy="241300"/>
            </a:xfrm>
            <a:custGeom>
              <a:avLst/>
              <a:gdLst>
                <a:gd name="T0" fmla="*/ 819 w 819"/>
                <a:gd name="T1" fmla="*/ 819 h 819"/>
                <a:gd name="T2" fmla="*/ 772 w 819"/>
                <a:gd name="T3" fmla="*/ 819 h 819"/>
                <a:gd name="T4" fmla="*/ 0 w 819"/>
                <a:gd name="T5" fmla="*/ 48 h 819"/>
                <a:gd name="T6" fmla="*/ 0 w 819"/>
                <a:gd name="T7" fmla="*/ 0 h 819"/>
                <a:gd name="T8" fmla="*/ 819 w 819"/>
                <a:gd name="T9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9" h="819">
                  <a:moveTo>
                    <a:pt x="819" y="819"/>
                  </a:moveTo>
                  <a:cubicBezTo>
                    <a:pt x="772" y="819"/>
                    <a:pt x="772" y="819"/>
                    <a:pt x="772" y="819"/>
                  </a:cubicBezTo>
                  <a:cubicBezTo>
                    <a:pt x="772" y="394"/>
                    <a:pt x="426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2" y="0"/>
                    <a:pt x="819" y="368"/>
                    <a:pt x="819" y="8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86" name="Freeform 40">
              <a:extLst>
                <a:ext uri="{FF2B5EF4-FFF2-40B4-BE49-F238E27FC236}">
                  <a16:creationId xmlns:a16="http://schemas.microsoft.com/office/drawing/2014/main" id="{5350DBE1-C122-40E0-A167-80ACDADD2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0" y="1931988"/>
              <a:ext cx="241300" cy="241300"/>
            </a:xfrm>
            <a:custGeom>
              <a:avLst/>
              <a:gdLst>
                <a:gd name="T0" fmla="*/ 47 w 819"/>
                <a:gd name="T1" fmla="*/ 819 h 819"/>
                <a:gd name="T2" fmla="*/ 0 w 819"/>
                <a:gd name="T3" fmla="*/ 819 h 819"/>
                <a:gd name="T4" fmla="*/ 819 w 819"/>
                <a:gd name="T5" fmla="*/ 0 h 819"/>
                <a:gd name="T6" fmla="*/ 819 w 819"/>
                <a:gd name="T7" fmla="*/ 48 h 819"/>
                <a:gd name="T8" fmla="*/ 47 w 819"/>
                <a:gd name="T9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9" h="819">
                  <a:moveTo>
                    <a:pt x="47" y="819"/>
                  </a:moveTo>
                  <a:cubicBezTo>
                    <a:pt x="0" y="819"/>
                    <a:pt x="0" y="819"/>
                    <a:pt x="0" y="819"/>
                  </a:cubicBezTo>
                  <a:cubicBezTo>
                    <a:pt x="0" y="368"/>
                    <a:pt x="367" y="0"/>
                    <a:pt x="819" y="0"/>
                  </a:cubicBezTo>
                  <a:cubicBezTo>
                    <a:pt x="819" y="48"/>
                    <a:pt x="819" y="48"/>
                    <a:pt x="819" y="48"/>
                  </a:cubicBezTo>
                  <a:cubicBezTo>
                    <a:pt x="393" y="48"/>
                    <a:pt x="47" y="394"/>
                    <a:pt x="47" y="8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87" name="Freeform 41">
              <a:extLst>
                <a:ext uri="{FF2B5EF4-FFF2-40B4-BE49-F238E27FC236}">
                  <a16:creationId xmlns:a16="http://schemas.microsoft.com/office/drawing/2014/main" id="{73E4D8D2-9CCE-4570-9E93-179855D7D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800" y="1939925"/>
              <a:ext cx="88900" cy="104775"/>
            </a:xfrm>
            <a:custGeom>
              <a:avLst/>
              <a:gdLst>
                <a:gd name="T0" fmla="*/ 130 w 299"/>
                <a:gd name="T1" fmla="*/ 356 h 356"/>
                <a:gd name="T2" fmla="*/ 115 w 299"/>
                <a:gd name="T3" fmla="*/ 335 h 356"/>
                <a:gd name="T4" fmla="*/ 0 w 299"/>
                <a:gd name="T5" fmla="*/ 0 h 356"/>
                <a:gd name="T6" fmla="*/ 47 w 299"/>
                <a:gd name="T7" fmla="*/ 0 h 356"/>
                <a:gd name="T8" fmla="*/ 139 w 299"/>
                <a:gd name="T9" fmla="*/ 286 h 356"/>
                <a:gd name="T10" fmla="*/ 269 w 299"/>
                <a:gd name="T11" fmla="*/ 175 h 356"/>
                <a:gd name="T12" fmla="*/ 299 w 299"/>
                <a:gd name="T13" fmla="*/ 211 h 356"/>
                <a:gd name="T14" fmla="*/ 130 w 299"/>
                <a:gd name="T15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356">
                  <a:moveTo>
                    <a:pt x="130" y="356"/>
                  </a:moveTo>
                  <a:cubicBezTo>
                    <a:pt x="115" y="335"/>
                    <a:pt x="115" y="335"/>
                    <a:pt x="115" y="335"/>
                  </a:cubicBezTo>
                  <a:cubicBezTo>
                    <a:pt x="110" y="329"/>
                    <a:pt x="0" y="174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23"/>
                    <a:pt x="110" y="239"/>
                    <a:pt x="139" y="286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299" y="211"/>
                    <a:pt x="299" y="211"/>
                    <a:pt x="299" y="211"/>
                  </a:cubicBezTo>
                  <a:lnTo>
                    <a:pt x="130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88" name="Freeform 42">
              <a:extLst>
                <a:ext uri="{FF2B5EF4-FFF2-40B4-BE49-F238E27FC236}">
                  <a16:creationId xmlns:a16="http://schemas.microsoft.com/office/drawing/2014/main" id="{A4100F9B-8BBB-4D66-BFD4-67DA24BE8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4175" y="1939925"/>
              <a:ext cx="88900" cy="104775"/>
            </a:xfrm>
            <a:custGeom>
              <a:avLst/>
              <a:gdLst>
                <a:gd name="T0" fmla="*/ 170 w 300"/>
                <a:gd name="T1" fmla="*/ 356 h 356"/>
                <a:gd name="T2" fmla="*/ 0 w 300"/>
                <a:gd name="T3" fmla="*/ 211 h 356"/>
                <a:gd name="T4" fmla="*/ 31 w 300"/>
                <a:gd name="T5" fmla="*/ 175 h 356"/>
                <a:gd name="T6" fmla="*/ 161 w 300"/>
                <a:gd name="T7" fmla="*/ 286 h 356"/>
                <a:gd name="T8" fmla="*/ 253 w 300"/>
                <a:gd name="T9" fmla="*/ 0 h 356"/>
                <a:gd name="T10" fmla="*/ 300 w 300"/>
                <a:gd name="T11" fmla="*/ 0 h 356"/>
                <a:gd name="T12" fmla="*/ 185 w 300"/>
                <a:gd name="T13" fmla="*/ 335 h 356"/>
                <a:gd name="T14" fmla="*/ 170 w 300"/>
                <a:gd name="T15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0" h="356">
                  <a:moveTo>
                    <a:pt x="170" y="356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161" y="286"/>
                    <a:pt x="161" y="286"/>
                    <a:pt x="161" y="286"/>
                  </a:cubicBezTo>
                  <a:cubicBezTo>
                    <a:pt x="189" y="239"/>
                    <a:pt x="253" y="123"/>
                    <a:pt x="253" y="0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300" y="174"/>
                    <a:pt x="189" y="329"/>
                    <a:pt x="185" y="335"/>
                  </a:cubicBezTo>
                  <a:lnTo>
                    <a:pt x="170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89" name="Freeform 43">
              <a:extLst>
                <a:ext uri="{FF2B5EF4-FFF2-40B4-BE49-F238E27FC236}">
                  <a16:creationId xmlns:a16="http://schemas.microsoft.com/office/drawing/2014/main" id="{17E0D3A5-0687-48CE-BD54-EF5188A1C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000" y="1573213"/>
              <a:ext cx="269875" cy="138113"/>
            </a:xfrm>
            <a:custGeom>
              <a:avLst/>
              <a:gdLst>
                <a:gd name="T0" fmla="*/ 917 w 917"/>
                <a:gd name="T1" fmla="*/ 470 h 470"/>
                <a:gd name="T2" fmla="*/ 870 w 917"/>
                <a:gd name="T3" fmla="*/ 470 h 470"/>
                <a:gd name="T4" fmla="*/ 662 w 917"/>
                <a:gd name="T5" fmla="*/ 53 h 470"/>
                <a:gd name="T6" fmla="*/ 255 w 917"/>
                <a:gd name="T7" fmla="*/ 53 h 470"/>
                <a:gd name="T8" fmla="*/ 47 w 917"/>
                <a:gd name="T9" fmla="*/ 470 h 470"/>
                <a:gd name="T10" fmla="*/ 0 w 917"/>
                <a:gd name="T11" fmla="*/ 470 h 470"/>
                <a:gd name="T12" fmla="*/ 236 w 917"/>
                <a:gd name="T13" fmla="*/ 8 h 470"/>
                <a:gd name="T14" fmla="*/ 247 w 917"/>
                <a:gd name="T15" fmla="*/ 0 h 470"/>
                <a:gd name="T16" fmla="*/ 259 w 917"/>
                <a:gd name="T17" fmla="*/ 5 h 470"/>
                <a:gd name="T18" fmla="*/ 659 w 917"/>
                <a:gd name="T19" fmla="*/ 5 h 470"/>
                <a:gd name="T20" fmla="*/ 671 w 917"/>
                <a:gd name="T21" fmla="*/ 0 h 470"/>
                <a:gd name="T22" fmla="*/ 681 w 917"/>
                <a:gd name="T23" fmla="*/ 8 h 470"/>
                <a:gd name="T24" fmla="*/ 917 w 917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7" h="470">
                  <a:moveTo>
                    <a:pt x="917" y="470"/>
                  </a:moveTo>
                  <a:cubicBezTo>
                    <a:pt x="870" y="470"/>
                    <a:pt x="870" y="470"/>
                    <a:pt x="870" y="470"/>
                  </a:cubicBezTo>
                  <a:cubicBezTo>
                    <a:pt x="870" y="247"/>
                    <a:pt x="704" y="90"/>
                    <a:pt x="662" y="53"/>
                  </a:cubicBezTo>
                  <a:cubicBezTo>
                    <a:pt x="536" y="95"/>
                    <a:pt x="379" y="95"/>
                    <a:pt x="255" y="53"/>
                  </a:cubicBezTo>
                  <a:cubicBezTo>
                    <a:pt x="213" y="89"/>
                    <a:pt x="47" y="243"/>
                    <a:pt x="47" y="470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188"/>
                    <a:pt x="227" y="15"/>
                    <a:pt x="236" y="8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9" y="5"/>
                    <a:pt x="259" y="5"/>
                    <a:pt x="259" y="5"/>
                  </a:cubicBezTo>
                  <a:cubicBezTo>
                    <a:pt x="381" y="49"/>
                    <a:pt x="538" y="48"/>
                    <a:pt x="659" y="5"/>
                  </a:cubicBezTo>
                  <a:cubicBezTo>
                    <a:pt x="671" y="0"/>
                    <a:pt x="671" y="0"/>
                    <a:pt x="671" y="0"/>
                  </a:cubicBezTo>
                  <a:cubicBezTo>
                    <a:pt x="681" y="8"/>
                    <a:pt x="681" y="8"/>
                    <a:pt x="681" y="8"/>
                  </a:cubicBezTo>
                  <a:cubicBezTo>
                    <a:pt x="691" y="15"/>
                    <a:pt x="917" y="192"/>
                    <a:pt x="917" y="4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DA557379-37E5-4337-9F8C-BB20849E1679}"/>
              </a:ext>
            </a:extLst>
          </p:cNvPr>
          <p:cNvGrpSpPr>
            <a:grpSpLocks noChangeAspect="1"/>
          </p:cNvGrpSpPr>
          <p:nvPr/>
        </p:nvGrpSpPr>
        <p:grpSpPr>
          <a:xfrm>
            <a:off x="1998348" y="5171626"/>
            <a:ext cx="602873" cy="675802"/>
            <a:chOff x="9150350" y="1511300"/>
            <a:chExt cx="590550" cy="661988"/>
          </a:xfrm>
          <a:solidFill>
            <a:srgbClr val="2E2E38"/>
          </a:solidFill>
        </p:grpSpPr>
        <p:sp>
          <p:nvSpPr>
            <p:cNvPr id="191" name="Freeform 44">
              <a:extLst>
                <a:ext uri="{FF2B5EF4-FFF2-40B4-BE49-F238E27FC236}">
                  <a16:creationId xmlns:a16="http://schemas.microsoft.com/office/drawing/2014/main" id="{949740BC-A6FF-46CB-9D69-DEF12AE2F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63" y="1511300"/>
              <a:ext cx="542925" cy="533400"/>
            </a:xfrm>
            <a:custGeom>
              <a:avLst/>
              <a:gdLst>
                <a:gd name="T0" fmla="*/ 1804 w 1840"/>
                <a:gd name="T1" fmla="*/ 1815 h 1815"/>
                <a:gd name="T2" fmla="*/ 1392 w 1840"/>
                <a:gd name="T3" fmla="*/ 401 h 1815"/>
                <a:gd name="T4" fmla="*/ 1036 w 1840"/>
                <a:gd name="T5" fmla="*/ 44 h 1815"/>
                <a:gd name="T6" fmla="*/ 804 w 1840"/>
                <a:gd name="T7" fmla="*/ 44 h 1815"/>
                <a:gd name="T8" fmla="*/ 448 w 1840"/>
                <a:gd name="T9" fmla="*/ 400 h 1815"/>
                <a:gd name="T10" fmla="*/ 36 w 1840"/>
                <a:gd name="T11" fmla="*/ 1815 h 1815"/>
                <a:gd name="T12" fmla="*/ 0 w 1840"/>
                <a:gd name="T13" fmla="*/ 1790 h 1815"/>
                <a:gd name="T14" fmla="*/ 404 w 1840"/>
                <a:gd name="T15" fmla="*/ 399 h 1815"/>
                <a:gd name="T16" fmla="*/ 804 w 1840"/>
                <a:gd name="T17" fmla="*/ 0 h 1815"/>
                <a:gd name="T18" fmla="*/ 1036 w 1840"/>
                <a:gd name="T19" fmla="*/ 0 h 1815"/>
                <a:gd name="T20" fmla="*/ 1436 w 1840"/>
                <a:gd name="T21" fmla="*/ 400 h 1815"/>
                <a:gd name="T22" fmla="*/ 1840 w 1840"/>
                <a:gd name="T23" fmla="*/ 1790 h 1815"/>
                <a:gd name="T24" fmla="*/ 1804 w 1840"/>
                <a:gd name="T25" fmla="*/ 1815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0" h="1815">
                  <a:moveTo>
                    <a:pt x="1804" y="1815"/>
                  </a:moveTo>
                  <a:cubicBezTo>
                    <a:pt x="1438" y="1290"/>
                    <a:pt x="1393" y="410"/>
                    <a:pt x="1392" y="401"/>
                  </a:cubicBezTo>
                  <a:cubicBezTo>
                    <a:pt x="1392" y="203"/>
                    <a:pt x="1233" y="44"/>
                    <a:pt x="1036" y="44"/>
                  </a:cubicBezTo>
                  <a:cubicBezTo>
                    <a:pt x="804" y="44"/>
                    <a:pt x="804" y="44"/>
                    <a:pt x="804" y="44"/>
                  </a:cubicBezTo>
                  <a:cubicBezTo>
                    <a:pt x="607" y="44"/>
                    <a:pt x="448" y="203"/>
                    <a:pt x="448" y="400"/>
                  </a:cubicBezTo>
                  <a:cubicBezTo>
                    <a:pt x="447" y="410"/>
                    <a:pt x="402" y="1290"/>
                    <a:pt x="36" y="1815"/>
                  </a:cubicBezTo>
                  <a:cubicBezTo>
                    <a:pt x="0" y="1790"/>
                    <a:pt x="0" y="1790"/>
                    <a:pt x="0" y="1790"/>
                  </a:cubicBezTo>
                  <a:cubicBezTo>
                    <a:pt x="359" y="1276"/>
                    <a:pt x="403" y="407"/>
                    <a:pt x="404" y="399"/>
                  </a:cubicBezTo>
                  <a:cubicBezTo>
                    <a:pt x="404" y="179"/>
                    <a:pt x="583" y="0"/>
                    <a:pt x="804" y="0"/>
                  </a:cubicBezTo>
                  <a:cubicBezTo>
                    <a:pt x="1036" y="0"/>
                    <a:pt x="1036" y="0"/>
                    <a:pt x="1036" y="0"/>
                  </a:cubicBezTo>
                  <a:cubicBezTo>
                    <a:pt x="1257" y="0"/>
                    <a:pt x="1436" y="179"/>
                    <a:pt x="1436" y="400"/>
                  </a:cubicBezTo>
                  <a:cubicBezTo>
                    <a:pt x="1437" y="407"/>
                    <a:pt x="1481" y="1276"/>
                    <a:pt x="1840" y="1790"/>
                  </a:cubicBezTo>
                  <a:lnTo>
                    <a:pt x="1804" y="1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92" name="Rectangle 45">
              <a:extLst>
                <a:ext uri="{FF2B5EF4-FFF2-40B4-BE49-F238E27FC236}">
                  <a16:creationId xmlns:a16="http://schemas.microsoft.com/office/drawing/2014/main" id="{9D422E7D-6B45-49D9-B4B6-192E7ED3A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3713" y="1922463"/>
              <a:ext cx="125413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93" name="Freeform 46">
              <a:extLst>
                <a:ext uri="{FF2B5EF4-FFF2-40B4-BE49-F238E27FC236}">
                  <a16:creationId xmlns:a16="http://schemas.microsoft.com/office/drawing/2014/main" id="{5624DB82-6E55-4371-972D-78BA0B9AC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5" y="1884363"/>
              <a:ext cx="238125" cy="288925"/>
            </a:xfrm>
            <a:custGeom>
              <a:avLst/>
              <a:gdLst>
                <a:gd name="T0" fmla="*/ 809 w 809"/>
                <a:gd name="T1" fmla="*/ 985 h 985"/>
                <a:gd name="T2" fmla="*/ 764 w 809"/>
                <a:gd name="T3" fmla="*/ 985 h 985"/>
                <a:gd name="T4" fmla="*/ 764 w 809"/>
                <a:gd name="T5" fmla="*/ 814 h 985"/>
                <a:gd name="T6" fmla="*/ 234 w 809"/>
                <a:gd name="T7" fmla="*/ 284 h 985"/>
                <a:gd name="T8" fmla="*/ 0 w 809"/>
                <a:gd name="T9" fmla="*/ 284 h 985"/>
                <a:gd name="T10" fmla="*/ 0 w 809"/>
                <a:gd name="T11" fmla="*/ 0 h 985"/>
                <a:gd name="T12" fmla="*/ 46 w 809"/>
                <a:gd name="T13" fmla="*/ 0 h 985"/>
                <a:gd name="T14" fmla="*/ 46 w 809"/>
                <a:gd name="T15" fmla="*/ 239 h 985"/>
                <a:gd name="T16" fmla="*/ 234 w 809"/>
                <a:gd name="T17" fmla="*/ 239 h 985"/>
                <a:gd name="T18" fmla="*/ 809 w 809"/>
                <a:gd name="T19" fmla="*/ 814 h 985"/>
                <a:gd name="T20" fmla="*/ 809 w 809"/>
                <a:gd name="T21" fmla="*/ 985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9" h="985">
                  <a:moveTo>
                    <a:pt x="809" y="985"/>
                  </a:moveTo>
                  <a:cubicBezTo>
                    <a:pt x="764" y="985"/>
                    <a:pt x="764" y="985"/>
                    <a:pt x="764" y="985"/>
                  </a:cubicBezTo>
                  <a:cubicBezTo>
                    <a:pt x="764" y="814"/>
                    <a:pt x="764" y="814"/>
                    <a:pt x="764" y="814"/>
                  </a:cubicBezTo>
                  <a:cubicBezTo>
                    <a:pt x="764" y="522"/>
                    <a:pt x="526" y="284"/>
                    <a:pt x="234" y="28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239"/>
                    <a:pt x="46" y="239"/>
                    <a:pt x="46" y="239"/>
                  </a:cubicBezTo>
                  <a:cubicBezTo>
                    <a:pt x="234" y="239"/>
                    <a:pt x="234" y="239"/>
                    <a:pt x="234" y="239"/>
                  </a:cubicBezTo>
                  <a:cubicBezTo>
                    <a:pt x="551" y="239"/>
                    <a:pt x="809" y="497"/>
                    <a:pt x="809" y="814"/>
                  </a:cubicBezTo>
                  <a:lnTo>
                    <a:pt x="809" y="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94" name="Freeform 47">
              <a:extLst>
                <a:ext uri="{FF2B5EF4-FFF2-40B4-BE49-F238E27FC236}">
                  <a16:creationId xmlns:a16="http://schemas.microsoft.com/office/drawing/2014/main" id="{D75B5191-9CF7-4135-9F41-67AB1EA1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350" y="1884363"/>
              <a:ext cx="238125" cy="288925"/>
            </a:xfrm>
            <a:custGeom>
              <a:avLst/>
              <a:gdLst>
                <a:gd name="T0" fmla="*/ 46 w 805"/>
                <a:gd name="T1" fmla="*/ 985 h 985"/>
                <a:gd name="T2" fmla="*/ 0 w 805"/>
                <a:gd name="T3" fmla="*/ 985 h 985"/>
                <a:gd name="T4" fmla="*/ 0 w 805"/>
                <a:gd name="T5" fmla="*/ 814 h 985"/>
                <a:gd name="T6" fmla="*/ 576 w 805"/>
                <a:gd name="T7" fmla="*/ 239 h 985"/>
                <a:gd name="T8" fmla="*/ 760 w 805"/>
                <a:gd name="T9" fmla="*/ 239 h 985"/>
                <a:gd name="T10" fmla="*/ 760 w 805"/>
                <a:gd name="T11" fmla="*/ 0 h 985"/>
                <a:gd name="T12" fmla="*/ 805 w 805"/>
                <a:gd name="T13" fmla="*/ 0 h 985"/>
                <a:gd name="T14" fmla="*/ 805 w 805"/>
                <a:gd name="T15" fmla="*/ 285 h 985"/>
                <a:gd name="T16" fmla="*/ 576 w 805"/>
                <a:gd name="T17" fmla="*/ 284 h 985"/>
                <a:gd name="T18" fmla="*/ 46 w 805"/>
                <a:gd name="T19" fmla="*/ 814 h 985"/>
                <a:gd name="T20" fmla="*/ 46 w 805"/>
                <a:gd name="T21" fmla="*/ 985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5" h="985">
                  <a:moveTo>
                    <a:pt x="46" y="985"/>
                  </a:moveTo>
                  <a:cubicBezTo>
                    <a:pt x="0" y="985"/>
                    <a:pt x="0" y="985"/>
                    <a:pt x="0" y="985"/>
                  </a:cubicBezTo>
                  <a:cubicBezTo>
                    <a:pt x="0" y="814"/>
                    <a:pt x="0" y="814"/>
                    <a:pt x="0" y="814"/>
                  </a:cubicBezTo>
                  <a:cubicBezTo>
                    <a:pt x="0" y="497"/>
                    <a:pt x="259" y="239"/>
                    <a:pt x="576" y="239"/>
                  </a:cubicBezTo>
                  <a:cubicBezTo>
                    <a:pt x="760" y="239"/>
                    <a:pt x="760" y="239"/>
                    <a:pt x="760" y="239"/>
                  </a:cubicBezTo>
                  <a:cubicBezTo>
                    <a:pt x="760" y="0"/>
                    <a:pt x="760" y="0"/>
                    <a:pt x="760" y="0"/>
                  </a:cubicBezTo>
                  <a:cubicBezTo>
                    <a:pt x="805" y="0"/>
                    <a:pt x="805" y="0"/>
                    <a:pt x="805" y="0"/>
                  </a:cubicBezTo>
                  <a:cubicBezTo>
                    <a:pt x="805" y="285"/>
                    <a:pt x="805" y="285"/>
                    <a:pt x="805" y="285"/>
                  </a:cubicBezTo>
                  <a:cubicBezTo>
                    <a:pt x="576" y="284"/>
                    <a:pt x="576" y="284"/>
                    <a:pt x="576" y="284"/>
                  </a:cubicBezTo>
                  <a:cubicBezTo>
                    <a:pt x="284" y="284"/>
                    <a:pt x="46" y="522"/>
                    <a:pt x="46" y="814"/>
                  </a:cubicBezTo>
                  <a:lnTo>
                    <a:pt x="46" y="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95" name="Freeform 48">
              <a:extLst>
                <a:ext uri="{FF2B5EF4-FFF2-40B4-BE49-F238E27FC236}">
                  <a16:creationId xmlns:a16="http://schemas.microsoft.com/office/drawing/2014/main" id="{A138082C-6461-403A-ADF4-F6A8B93AD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875" y="1614488"/>
              <a:ext cx="317500" cy="12700"/>
            </a:xfrm>
            <a:custGeom>
              <a:avLst/>
              <a:gdLst>
                <a:gd name="T0" fmla="*/ 1054 w 1076"/>
                <a:gd name="T1" fmla="*/ 43 h 43"/>
                <a:gd name="T2" fmla="*/ 22 w 1076"/>
                <a:gd name="T3" fmla="*/ 43 h 43"/>
                <a:gd name="T4" fmla="*/ 0 w 1076"/>
                <a:gd name="T5" fmla="*/ 22 h 43"/>
                <a:gd name="T6" fmla="*/ 22 w 1076"/>
                <a:gd name="T7" fmla="*/ 0 h 43"/>
                <a:gd name="T8" fmla="*/ 1054 w 1076"/>
                <a:gd name="T9" fmla="*/ 0 h 43"/>
                <a:gd name="T10" fmla="*/ 1076 w 1076"/>
                <a:gd name="T11" fmla="*/ 22 h 43"/>
                <a:gd name="T12" fmla="*/ 1054 w 1076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6" h="43">
                  <a:moveTo>
                    <a:pt x="1054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9" y="43"/>
                    <a:pt x="0" y="34"/>
                    <a:pt x="0" y="22"/>
                  </a:cubicBezTo>
                  <a:cubicBezTo>
                    <a:pt x="0" y="9"/>
                    <a:pt x="9" y="0"/>
                    <a:pt x="22" y="0"/>
                  </a:cubicBezTo>
                  <a:cubicBezTo>
                    <a:pt x="1054" y="0"/>
                    <a:pt x="1054" y="0"/>
                    <a:pt x="1054" y="0"/>
                  </a:cubicBezTo>
                  <a:cubicBezTo>
                    <a:pt x="1067" y="0"/>
                    <a:pt x="1076" y="9"/>
                    <a:pt x="1076" y="22"/>
                  </a:cubicBezTo>
                  <a:cubicBezTo>
                    <a:pt x="1076" y="34"/>
                    <a:pt x="1067" y="43"/>
                    <a:pt x="105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96" name="Freeform 49">
              <a:extLst>
                <a:ext uri="{FF2B5EF4-FFF2-40B4-BE49-F238E27FC236}">
                  <a16:creationId xmlns:a16="http://schemas.microsoft.com/office/drawing/2014/main" id="{118263AE-622E-4ACB-A361-CE37D3194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875" y="1589088"/>
              <a:ext cx="317500" cy="14288"/>
            </a:xfrm>
            <a:custGeom>
              <a:avLst/>
              <a:gdLst>
                <a:gd name="T0" fmla="*/ 1054 w 1076"/>
                <a:gd name="T1" fmla="*/ 44 h 44"/>
                <a:gd name="T2" fmla="*/ 22 w 1076"/>
                <a:gd name="T3" fmla="*/ 44 h 44"/>
                <a:gd name="T4" fmla="*/ 0 w 1076"/>
                <a:gd name="T5" fmla="*/ 22 h 44"/>
                <a:gd name="T6" fmla="*/ 22 w 1076"/>
                <a:gd name="T7" fmla="*/ 0 h 44"/>
                <a:gd name="T8" fmla="*/ 1054 w 1076"/>
                <a:gd name="T9" fmla="*/ 0 h 44"/>
                <a:gd name="T10" fmla="*/ 1076 w 1076"/>
                <a:gd name="T11" fmla="*/ 22 h 44"/>
                <a:gd name="T12" fmla="*/ 1054 w 1076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6" h="44">
                  <a:moveTo>
                    <a:pt x="1054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9" y="44"/>
                    <a:pt x="0" y="34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1054" y="0"/>
                    <a:pt x="1054" y="0"/>
                    <a:pt x="1054" y="0"/>
                  </a:cubicBezTo>
                  <a:cubicBezTo>
                    <a:pt x="1067" y="0"/>
                    <a:pt x="1076" y="10"/>
                    <a:pt x="1076" y="22"/>
                  </a:cubicBezTo>
                  <a:cubicBezTo>
                    <a:pt x="1076" y="34"/>
                    <a:pt x="1067" y="44"/>
                    <a:pt x="1054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97" name="Freeform 50">
              <a:extLst>
                <a:ext uri="{FF2B5EF4-FFF2-40B4-BE49-F238E27FC236}">
                  <a16:creationId xmlns:a16="http://schemas.microsoft.com/office/drawing/2014/main" id="{3DB5AD08-D369-4CD7-9F14-E7B8E466A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5450" y="1647825"/>
              <a:ext cx="260350" cy="258763"/>
            </a:xfrm>
            <a:custGeom>
              <a:avLst/>
              <a:gdLst>
                <a:gd name="T0" fmla="*/ 443 w 885"/>
                <a:gd name="T1" fmla="*/ 881 h 881"/>
                <a:gd name="T2" fmla="*/ 0 w 885"/>
                <a:gd name="T3" fmla="*/ 205 h 881"/>
                <a:gd name="T4" fmla="*/ 16 w 885"/>
                <a:gd name="T5" fmla="*/ 18 h 881"/>
                <a:gd name="T6" fmla="*/ 20 w 885"/>
                <a:gd name="T7" fmla="*/ 0 h 881"/>
                <a:gd name="T8" fmla="*/ 866 w 885"/>
                <a:gd name="T9" fmla="*/ 0 h 881"/>
                <a:gd name="T10" fmla="*/ 869 w 885"/>
                <a:gd name="T11" fmla="*/ 18 h 881"/>
                <a:gd name="T12" fmla="*/ 885 w 885"/>
                <a:gd name="T13" fmla="*/ 205 h 881"/>
                <a:gd name="T14" fmla="*/ 443 w 885"/>
                <a:gd name="T15" fmla="*/ 881 h 881"/>
                <a:gd name="T16" fmla="*/ 56 w 885"/>
                <a:gd name="T17" fmla="*/ 44 h 881"/>
                <a:gd name="T18" fmla="*/ 44 w 885"/>
                <a:gd name="T19" fmla="*/ 205 h 881"/>
                <a:gd name="T20" fmla="*/ 443 w 885"/>
                <a:gd name="T21" fmla="*/ 837 h 881"/>
                <a:gd name="T22" fmla="*/ 841 w 885"/>
                <a:gd name="T23" fmla="*/ 205 h 881"/>
                <a:gd name="T24" fmla="*/ 829 w 885"/>
                <a:gd name="T25" fmla="*/ 44 h 881"/>
                <a:gd name="T26" fmla="*/ 56 w 885"/>
                <a:gd name="T27" fmla="*/ 4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5" h="881">
                  <a:moveTo>
                    <a:pt x="443" y="881"/>
                  </a:moveTo>
                  <a:cubicBezTo>
                    <a:pt x="77" y="881"/>
                    <a:pt x="0" y="513"/>
                    <a:pt x="0" y="205"/>
                  </a:cubicBezTo>
                  <a:cubicBezTo>
                    <a:pt x="0" y="142"/>
                    <a:pt x="5" y="79"/>
                    <a:pt x="16" y="1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66" y="0"/>
                    <a:pt x="866" y="0"/>
                    <a:pt x="866" y="0"/>
                  </a:cubicBezTo>
                  <a:cubicBezTo>
                    <a:pt x="869" y="18"/>
                    <a:pt x="869" y="18"/>
                    <a:pt x="869" y="18"/>
                  </a:cubicBezTo>
                  <a:cubicBezTo>
                    <a:pt x="880" y="79"/>
                    <a:pt x="885" y="142"/>
                    <a:pt x="885" y="205"/>
                  </a:cubicBezTo>
                  <a:cubicBezTo>
                    <a:pt x="885" y="641"/>
                    <a:pt x="728" y="881"/>
                    <a:pt x="443" y="881"/>
                  </a:cubicBezTo>
                  <a:close/>
                  <a:moveTo>
                    <a:pt x="56" y="44"/>
                  </a:moveTo>
                  <a:cubicBezTo>
                    <a:pt x="48" y="97"/>
                    <a:pt x="44" y="151"/>
                    <a:pt x="44" y="205"/>
                  </a:cubicBezTo>
                  <a:cubicBezTo>
                    <a:pt x="44" y="624"/>
                    <a:pt x="178" y="837"/>
                    <a:pt x="443" y="837"/>
                  </a:cubicBezTo>
                  <a:cubicBezTo>
                    <a:pt x="772" y="837"/>
                    <a:pt x="841" y="493"/>
                    <a:pt x="841" y="205"/>
                  </a:cubicBezTo>
                  <a:cubicBezTo>
                    <a:pt x="841" y="151"/>
                    <a:pt x="837" y="97"/>
                    <a:pt x="829" y="44"/>
                  </a:cubicBezTo>
                  <a:lnTo>
                    <a:pt x="5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</p:grpSp>
      <p:grpSp>
        <p:nvGrpSpPr>
          <p:cNvPr id="198" name="Group 53">
            <a:extLst>
              <a:ext uri="{FF2B5EF4-FFF2-40B4-BE49-F238E27FC236}">
                <a16:creationId xmlns:a16="http://schemas.microsoft.com/office/drawing/2014/main" id="{F341EEE5-4459-4BC6-8D9C-6229E930F2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31234" y="4951173"/>
            <a:ext cx="529328" cy="695798"/>
            <a:chOff x="429" y="3030"/>
            <a:chExt cx="690" cy="907"/>
          </a:xfrm>
          <a:solidFill>
            <a:srgbClr val="2E2E38"/>
          </a:solidFill>
        </p:grpSpPr>
        <p:sp>
          <p:nvSpPr>
            <p:cNvPr id="199" name="Freeform 54">
              <a:extLst>
                <a:ext uri="{FF2B5EF4-FFF2-40B4-BE49-F238E27FC236}">
                  <a16:creationId xmlns:a16="http://schemas.microsoft.com/office/drawing/2014/main" id="{C6D37A65-154A-4F14-AB6A-A84C32164E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" y="3190"/>
              <a:ext cx="327" cy="327"/>
            </a:xfrm>
            <a:custGeom>
              <a:avLst/>
              <a:gdLst>
                <a:gd name="T0" fmla="*/ 399 w 799"/>
                <a:gd name="T1" fmla="*/ 803 h 803"/>
                <a:gd name="T2" fmla="*/ 0 w 799"/>
                <a:gd name="T3" fmla="*/ 321 h 803"/>
                <a:gd name="T4" fmla="*/ 0 w 799"/>
                <a:gd name="T5" fmla="*/ 306 h 803"/>
                <a:gd name="T6" fmla="*/ 12 w 799"/>
                <a:gd name="T7" fmla="*/ 299 h 803"/>
                <a:gd name="T8" fmla="*/ 351 w 799"/>
                <a:gd name="T9" fmla="*/ 27 h 803"/>
                <a:gd name="T10" fmla="*/ 411 w 799"/>
                <a:gd name="T11" fmla="*/ 1 h 803"/>
                <a:gd name="T12" fmla="*/ 472 w 799"/>
                <a:gd name="T13" fmla="*/ 31 h 803"/>
                <a:gd name="T14" fmla="*/ 783 w 799"/>
                <a:gd name="T15" fmla="*/ 297 h 803"/>
                <a:gd name="T16" fmla="*/ 799 w 799"/>
                <a:gd name="T17" fmla="*/ 304 h 803"/>
                <a:gd name="T18" fmla="*/ 799 w 799"/>
                <a:gd name="T19" fmla="*/ 321 h 803"/>
                <a:gd name="T20" fmla="*/ 399 w 799"/>
                <a:gd name="T21" fmla="*/ 803 h 803"/>
                <a:gd name="T22" fmla="*/ 52 w 799"/>
                <a:gd name="T23" fmla="*/ 335 h 803"/>
                <a:gd name="T24" fmla="*/ 399 w 799"/>
                <a:gd name="T25" fmla="*/ 751 h 803"/>
                <a:gd name="T26" fmla="*/ 746 w 799"/>
                <a:gd name="T27" fmla="*/ 337 h 803"/>
                <a:gd name="T28" fmla="*/ 431 w 799"/>
                <a:gd name="T29" fmla="*/ 63 h 803"/>
                <a:gd name="T30" fmla="*/ 410 w 799"/>
                <a:gd name="T31" fmla="*/ 53 h 803"/>
                <a:gd name="T32" fmla="*/ 390 w 799"/>
                <a:gd name="T33" fmla="*/ 62 h 803"/>
                <a:gd name="T34" fmla="*/ 52 w 799"/>
                <a:gd name="T35" fmla="*/ 335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9" h="803">
                  <a:moveTo>
                    <a:pt x="399" y="803"/>
                  </a:moveTo>
                  <a:cubicBezTo>
                    <a:pt x="179" y="803"/>
                    <a:pt x="0" y="586"/>
                    <a:pt x="0" y="321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12" y="299"/>
                    <a:pt x="12" y="299"/>
                    <a:pt x="12" y="299"/>
                  </a:cubicBezTo>
                  <a:cubicBezTo>
                    <a:pt x="14" y="297"/>
                    <a:pt x="237" y="154"/>
                    <a:pt x="351" y="27"/>
                  </a:cubicBezTo>
                  <a:cubicBezTo>
                    <a:pt x="366" y="10"/>
                    <a:pt x="388" y="0"/>
                    <a:pt x="411" y="1"/>
                  </a:cubicBezTo>
                  <a:cubicBezTo>
                    <a:pt x="435" y="1"/>
                    <a:pt x="457" y="12"/>
                    <a:pt x="472" y="31"/>
                  </a:cubicBezTo>
                  <a:cubicBezTo>
                    <a:pt x="532" y="105"/>
                    <a:pt x="653" y="238"/>
                    <a:pt x="783" y="297"/>
                  </a:cubicBezTo>
                  <a:cubicBezTo>
                    <a:pt x="799" y="304"/>
                    <a:pt x="799" y="304"/>
                    <a:pt x="799" y="304"/>
                  </a:cubicBezTo>
                  <a:cubicBezTo>
                    <a:pt x="799" y="321"/>
                    <a:pt x="799" y="321"/>
                    <a:pt x="799" y="321"/>
                  </a:cubicBezTo>
                  <a:cubicBezTo>
                    <a:pt x="799" y="586"/>
                    <a:pt x="619" y="803"/>
                    <a:pt x="399" y="803"/>
                  </a:cubicBezTo>
                  <a:close/>
                  <a:moveTo>
                    <a:pt x="52" y="335"/>
                  </a:moveTo>
                  <a:cubicBezTo>
                    <a:pt x="58" y="565"/>
                    <a:pt x="211" y="751"/>
                    <a:pt x="399" y="751"/>
                  </a:cubicBezTo>
                  <a:cubicBezTo>
                    <a:pt x="586" y="751"/>
                    <a:pt x="739" y="567"/>
                    <a:pt x="746" y="337"/>
                  </a:cubicBezTo>
                  <a:cubicBezTo>
                    <a:pt x="612" y="271"/>
                    <a:pt x="492" y="138"/>
                    <a:pt x="431" y="63"/>
                  </a:cubicBezTo>
                  <a:cubicBezTo>
                    <a:pt x="426" y="57"/>
                    <a:pt x="418" y="53"/>
                    <a:pt x="410" y="53"/>
                  </a:cubicBezTo>
                  <a:cubicBezTo>
                    <a:pt x="400" y="53"/>
                    <a:pt x="395" y="56"/>
                    <a:pt x="390" y="62"/>
                  </a:cubicBezTo>
                  <a:cubicBezTo>
                    <a:pt x="286" y="179"/>
                    <a:pt x="102" y="302"/>
                    <a:pt x="52" y="3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200" name="Freeform 55">
              <a:extLst>
                <a:ext uri="{FF2B5EF4-FFF2-40B4-BE49-F238E27FC236}">
                  <a16:creationId xmlns:a16="http://schemas.microsoft.com/office/drawing/2014/main" id="{40FD067E-F26F-407C-8B9E-EE32AB890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3030"/>
              <a:ext cx="457" cy="527"/>
            </a:xfrm>
            <a:custGeom>
              <a:avLst/>
              <a:gdLst>
                <a:gd name="T0" fmla="*/ 750 w 1117"/>
                <a:gd name="T1" fmla="*/ 1287 h 1294"/>
                <a:gd name="T2" fmla="*/ 724 w 1117"/>
                <a:gd name="T3" fmla="*/ 1242 h 1294"/>
                <a:gd name="T4" fmla="*/ 1062 w 1117"/>
                <a:gd name="T5" fmla="*/ 1067 h 1294"/>
                <a:gd name="T6" fmla="*/ 1023 w 1117"/>
                <a:gd name="T7" fmla="*/ 518 h 1294"/>
                <a:gd name="T8" fmla="*/ 558 w 1117"/>
                <a:gd name="T9" fmla="*/ 52 h 1294"/>
                <a:gd name="T10" fmla="*/ 94 w 1117"/>
                <a:gd name="T11" fmla="*/ 516 h 1294"/>
                <a:gd name="T12" fmla="*/ 54 w 1117"/>
                <a:gd name="T13" fmla="*/ 1067 h 1294"/>
                <a:gd name="T14" fmla="*/ 396 w 1117"/>
                <a:gd name="T15" fmla="*/ 1248 h 1294"/>
                <a:gd name="T16" fmla="*/ 370 w 1117"/>
                <a:gd name="T17" fmla="*/ 1294 h 1294"/>
                <a:gd name="T18" fmla="*/ 0 w 1117"/>
                <a:gd name="T19" fmla="*/ 1096 h 1294"/>
                <a:gd name="T20" fmla="*/ 42 w 1117"/>
                <a:gd name="T21" fmla="*/ 514 h 1294"/>
                <a:gd name="T22" fmla="*/ 558 w 1117"/>
                <a:gd name="T23" fmla="*/ 0 h 1294"/>
                <a:gd name="T24" fmla="*/ 1075 w 1117"/>
                <a:gd name="T25" fmla="*/ 516 h 1294"/>
                <a:gd name="T26" fmla="*/ 1117 w 1117"/>
                <a:gd name="T27" fmla="*/ 1096 h 1294"/>
                <a:gd name="T28" fmla="*/ 750 w 1117"/>
                <a:gd name="T29" fmla="*/ 1287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7" h="1294">
                  <a:moveTo>
                    <a:pt x="750" y="1287"/>
                  </a:moveTo>
                  <a:cubicBezTo>
                    <a:pt x="724" y="1242"/>
                    <a:pt x="724" y="1242"/>
                    <a:pt x="724" y="1242"/>
                  </a:cubicBezTo>
                  <a:cubicBezTo>
                    <a:pt x="1062" y="1067"/>
                    <a:pt x="1062" y="1067"/>
                    <a:pt x="1062" y="1067"/>
                  </a:cubicBezTo>
                  <a:cubicBezTo>
                    <a:pt x="1023" y="518"/>
                    <a:pt x="1023" y="518"/>
                    <a:pt x="1023" y="518"/>
                  </a:cubicBezTo>
                  <a:cubicBezTo>
                    <a:pt x="1023" y="260"/>
                    <a:pt x="814" y="52"/>
                    <a:pt x="558" y="52"/>
                  </a:cubicBezTo>
                  <a:cubicBezTo>
                    <a:pt x="302" y="52"/>
                    <a:pt x="94" y="260"/>
                    <a:pt x="94" y="516"/>
                  </a:cubicBezTo>
                  <a:cubicBezTo>
                    <a:pt x="54" y="1067"/>
                    <a:pt x="54" y="1067"/>
                    <a:pt x="54" y="1067"/>
                  </a:cubicBezTo>
                  <a:cubicBezTo>
                    <a:pt x="396" y="1248"/>
                    <a:pt x="396" y="1248"/>
                    <a:pt x="396" y="1248"/>
                  </a:cubicBezTo>
                  <a:cubicBezTo>
                    <a:pt x="370" y="1294"/>
                    <a:pt x="370" y="1294"/>
                    <a:pt x="370" y="1294"/>
                  </a:cubicBezTo>
                  <a:cubicBezTo>
                    <a:pt x="0" y="1096"/>
                    <a:pt x="0" y="1096"/>
                    <a:pt x="0" y="1096"/>
                  </a:cubicBezTo>
                  <a:cubicBezTo>
                    <a:pt x="42" y="514"/>
                    <a:pt x="42" y="514"/>
                    <a:pt x="42" y="514"/>
                  </a:cubicBezTo>
                  <a:cubicBezTo>
                    <a:pt x="42" y="231"/>
                    <a:pt x="273" y="0"/>
                    <a:pt x="558" y="0"/>
                  </a:cubicBezTo>
                  <a:cubicBezTo>
                    <a:pt x="843" y="0"/>
                    <a:pt x="1075" y="231"/>
                    <a:pt x="1075" y="516"/>
                  </a:cubicBezTo>
                  <a:cubicBezTo>
                    <a:pt x="1117" y="1096"/>
                    <a:pt x="1117" y="1096"/>
                    <a:pt x="1117" y="1096"/>
                  </a:cubicBezTo>
                  <a:lnTo>
                    <a:pt x="750" y="12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201" name="Freeform 56">
              <a:extLst>
                <a:ext uri="{FF2B5EF4-FFF2-40B4-BE49-F238E27FC236}">
                  <a16:creationId xmlns:a16="http://schemas.microsoft.com/office/drawing/2014/main" id="{CF1B2CEC-F5BD-45F3-B74C-90DC09DE7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3488"/>
              <a:ext cx="167" cy="150"/>
            </a:xfrm>
            <a:custGeom>
              <a:avLst/>
              <a:gdLst>
                <a:gd name="T0" fmla="*/ 201 w 408"/>
                <a:gd name="T1" fmla="*/ 365 h 368"/>
                <a:gd name="T2" fmla="*/ 48 w 408"/>
                <a:gd name="T3" fmla="*/ 306 h 368"/>
                <a:gd name="T4" fmla="*/ 5 w 408"/>
                <a:gd name="T5" fmla="*/ 162 h 368"/>
                <a:gd name="T6" fmla="*/ 23 w 408"/>
                <a:gd name="T7" fmla="*/ 0 h 368"/>
                <a:gd name="T8" fmla="*/ 66 w 408"/>
                <a:gd name="T9" fmla="*/ 5 h 368"/>
                <a:gd name="T10" fmla="*/ 48 w 408"/>
                <a:gd name="T11" fmla="*/ 166 h 368"/>
                <a:gd name="T12" fmla="*/ 79 w 408"/>
                <a:gd name="T13" fmla="*/ 276 h 368"/>
                <a:gd name="T14" fmla="*/ 204 w 408"/>
                <a:gd name="T15" fmla="*/ 322 h 368"/>
                <a:gd name="T16" fmla="*/ 329 w 408"/>
                <a:gd name="T17" fmla="*/ 276 h 368"/>
                <a:gd name="T18" fmla="*/ 361 w 408"/>
                <a:gd name="T19" fmla="*/ 165 h 368"/>
                <a:gd name="T20" fmla="*/ 342 w 408"/>
                <a:gd name="T21" fmla="*/ 5 h 368"/>
                <a:gd name="T22" fmla="*/ 385 w 408"/>
                <a:gd name="T23" fmla="*/ 0 h 368"/>
                <a:gd name="T24" fmla="*/ 403 w 408"/>
                <a:gd name="T25" fmla="*/ 161 h 368"/>
                <a:gd name="T26" fmla="*/ 360 w 408"/>
                <a:gd name="T27" fmla="*/ 306 h 368"/>
                <a:gd name="T28" fmla="*/ 204 w 408"/>
                <a:gd name="T29" fmla="*/ 365 h 368"/>
                <a:gd name="T30" fmla="*/ 201 w 408"/>
                <a:gd name="T31" fmla="*/ 3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368">
                  <a:moveTo>
                    <a:pt x="201" y="365"/>
                  </a:moveTo>
                  <a:cubicBezTo>
                    <a:pt x="184" y="365"/>
                    <a:pt x="101" y="362"/>
                    <a:pt x="48" y="306"/>
                  </a:cubicBezTo>
                  <a:cubicBezTo>
                    <a:pt x="14" y="270"/>
                    <a:pt x="0" y="222"/>
                    <a:pt x="5" y="1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48" y="166"/>
                    <a:pt x="48" y="166"/>
                    <a:pt x="48" y="166"/>
                  </a:cubicBezTo>
                  <a:cubicBezTo>
                    <a:pt x="44" y="213"/>
                    <a:pt x="54" y="250"/>
                    <a:pt x="79" y="276"/>
                  </a:cubicBezTo>
                  <a:cubicBezTo>
                    <a:pt x="125" y="324"/>
                    <a:pt x="203" y="322"/>
                    <a:pt x="204" y="322"/>
                  </a:cubicBezTo>
                  <a:cubicBezTo>
                    <a:pt x="206" y="322"/>
                    <a:pt x="284" y="324"/>
                    <a:pt x="329" y="276"/>
                  </a:cubicBezTo>
                  <a:cubicBezTo>
                    <a:pt x="354" y="250"/>
                    <a:pt x="364" y="213"/>
                    <a:pt x="361" y="165"/>
                  </a:cubicBezTo>
                  <a:cubicBezTo>
                    <a:pt x="342" y="5"/>
                    <a:pt x="342" y="5"/>
                    <a:pt x="342" y="5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403" y="161"/>
                    <a:pt x="403" y="161"/>
                    <a:pt x="403" y="161"/>
                  </a:cubicBezTo>
                  <a:cubicBezTo>
                    <a:pt x="408" y="222"/>
                    <a:pt x="394" y="271"/>
                    <a:pt x="360" y="306"/>
                  </a:cubicBezTo>
                  <a:cubicBezTo>
                    <a:pt x="301" y="368"/>
                    <a:pt x="208" y="365"/>
                    <a:pt x="204" y="365"/>
                  </a:cubicBezTo>
                  <a:cubicBezTo>
                    <a:pt x="203" y="365"/>
                    <a:pt x="202" y="365"/>
                    <a:pt x="201" y="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202" name="Freeform 57">
              <a:extLst>
                <a:ext uri="{FF2B5EF4-FFF2-40B4-BE49-F238E27FC236}">
                  <a16:creationId xmlns:a16="http://schemas.microsoft.com/office/drawing/2014/main" id="{9174E61F-179E-49B0-BE48-B361A3019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" y="3576"/>
              <a:ext cx="274" cy="361"/>
            </a:xfrm>
            <a:custGeom>
              <a:avLst/>
              <a:gdLst>
                <a:gd name="T0" fmla="*/ 42 w 669"/>
                <a:gd name="T1" fmla="*/ 885 h 885"/>
                <a:gd name="T2" fmla="*/ 0 w 669"/>
                <a:gd name="T3" fmla="*/ 885 h 885"/>
                <a:gd name="T4" fmla="*/ 657 w 669"/>
                <a:gd name="T5" fmla="*/ 0 h 885"/>
                <a:gd name="T6" fmla="*/ 669 w 669"/>
                <a:gd name="T7" fmla="*/ 46 h 885"/>
                <a:gd name="T8" fmla="*/ 42 w 669"/>
                <a:gd name="T9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9" h="885">
                  <a:moveTo>
                    <a:pt x="42" y="885"/>
                  </a:moveTo>
                  <a:cubicBezTo>
                    <a:pt x="0" y="885"/>
                    <a:pt x="0" y="885"/>
                    <a:pt x="0" y="885"/>
                  </a:cubicBezTo>
                  <a:cubicBezTo>
                    <a:pt x="71" y="481"/>
                    <a:pt x="357" y="94"/>
                    <a:pt x="657" y="0"/>
                  </a:cubicBezTo>
                  <a:cubicBezTo>
                    <a:pt x="669" y="46"/>
                    <a:pt x="669" y="46"/>
                    <a:pt x="669" y="46"/>
                  </a:cubicBezTo>
                  <a:cubicBezTo>
                    <a:pt x="384" y="136"/>
                    <a:pt x="110" y="499"/>
                    <a:pt x="42" y="8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203" name="Freeform 58">
              <a:extLst>
                <a:ext uri="{FF2B5EF4-FFF2-40B4-BE49-F238E27FC236}">
                  <a16:creationId xmlns:a16="http://schemas.microsoft.com/office/drawing/2014/main" id="{C65D2A12-1E64-4C58-A138-979F58D83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" y="3575"/>
              <a:ext cx="277" cy="362"/>
            </a:xfrm>
            <a:custGeom>
              <a:avLst/>
              <a:gdLst>
                <a:gd name="T0" fmla="*/ 635 w 677"/>
                <a:gd name="T1" fmla="*/ 888 h 888"/>
                <a:gd name="T2" fmla="*/ 0 w 677"/>
                <a:gd name="T3" fmla="*/ 46 h 888"/>
                <a:gd name="T4" fmla="*/ 11 w 677"/>
                <a:gd name="T5" fmla="*/ 0 h 888"/>
                <a:gd name="T6" fmla="*/ 677 w 677"/>
                <a:gd name="T7" fmla="*/ 888 h 888"/>
                <a:gd name="T8" fmla="*/ 635 w 677"/>
                <a:gd name="T9" fmla="*/ 88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888">
                  <a:moveTo>
                    <a:pt x="635" y="888"/>
                  </a:moveTo>
                  <a:cubicBezTo>
                    <a:pt x="566" y="496"/>
                    <a:pt x="290" y="132"/>
                    <a:pt x="0" y="4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16" y="90"/>
                    <a:pt x="605" y="479"/>
                    <a:pt x="677" y="888"/>
                  </a:cubicBezTo>
                  <a:lnTo>
                    <a:pt x="635" y="8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</p:grpSp>
      <p:grpSp>
        <p:nvGrpSpPr>
          <p:cNvPr id="204" name="Group 61">
            <a:extLst>
              <a:ext uri="{FF2B5EF4-FFF2-40B4-BE49-F238E27FC236}">
                <a16:creationId xmlns:a16="http://schemas.microsoft.com/office/drawing/2014/main" id="{171CDC89-5A1E-467C-AA69-FC6C90EC10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19572" y="5171626"/>
            <a:ext cx="537726" cy="685751"/>
            <a:chOff x="2113" y="3076"/>
            <a:chExt cx="712" cy="908"/>
          </a:xfrm>
          <a:solidFill>
            <a:srgbClr val="2E2E38"/>
          </a:solidFill>
        </p:grpSpPr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1DA75566-2957-49B5-A17E-C8F084E39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" y="3589"/>
              <a:ext cx="182" cy="163"/>
            </a:xfrm>
            <a:custGeom>
              <a:avLst/>
              <a:gdLst>
                <a:gd name="T0" fmla="*/ 222 w 453"/>
                <a:gd name="T1" fmla="*/ 405 h 408"/>
                <a:gd name="T2" fmla="*/ 53 w 453"/>
                <a:gd name="T3" fmla="*/ 339 h 408"/>
                <a:gd name="T4" fmla="*/ 5 w 453"/>
                <a:gd name="T5" fmla="*/ 180 h 408"/>
                <a:gd name="T6" fmla="*/ 26 w 453"/>
                <a:gd name="T7" fmla="*/ 0 h 408"/>
                <a:gd name="T8" fmla="*/ 73 w 453"/>
                <a:gd name="T9" fmla="*/ 5 h 408"/>
                <a:gd name="T10" fmla="*/ 53 w 453"/>
                <a:gd name="T11" fmla="*/ 184 h 408"/>
                <a:gd name="T12" fmla="*/ 88 w 453"/>
                <a:gd name="T13" fmla="*/ 306 h 408"/>
                <a:gd name="T14" fmla="*/ 226 w 453"/>
                <a:gd name="T15" fmla="*/ 357 h 408"/>
                <a:gd name="T16" fmla="*/ 364 w 453"/>
                <a:gd name="T17" fmla="*/ 307 h 408"/>
                <a:gd name="T18" fmla="*/ 400 w 453"/>
                <a:gd name="T19" fmla="*/ 183 h 408"/>
                <a:gd name="T20" fmla="*/ 380 w 453"/>
                <a:gd name="T21" fmla="*/ 5 h 408"/>
                <a:gd name="T22" fmla="*/ 427 w 453"/>
                <a:gd name="T23" fmla="*/ 0 h 408"/>
                <a:gd name="T24" fmla="*/ 447 w 453"/>
                <a:gd name="T25" fmla="*/ 179 h 408"/>
                <a:gd name="T26" fmla="*/ 399 w 453"/>
                <a:gd name="T27" fmla="*/ 340 h 408"/>
                <a:gd name="T28" fmla="*/ 226 w 453"/>
                <a:gd name="T29" fmla="*/ 405 h 408"/>
                <a:gd name="T30" fmla="*/ 222 w 453"/>
                <a:gd name="T31" fmla="*/ 40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3" h="408">
                  <a:moveTo>
                    <a:pt x="222" y="405"/>
                  </a:moveTo>
                  <a:cubicBezTo>
                    <a:pt x="204" y="405"/>
                    <a:pt x="112" y="402"/>
                    <a:pt x="53" y="339"/>
                  </a:cubicBezTo>
                  <a:cubicBezTo>
                    <a:pt x="16" y="300"/>
                    <a:pt x="0" y="246"/>
                    <a:pt x="5" y="18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53" y="184"/>
                    <a:pt x="53" y="184"/>
                    <a:pt x="53" y="184"/>
                  </a:cubicBezTo>
                  <a:cubicBezTo>
                    <a:pt x="48" y="236"/>
                    <a:pt x="60" y="277"/>
                    <a:pt x="88" y="306"/>
                  </a:cubicBezTo>
                  <a:cubicBezTo>
                    <a:pt x="137" y="359"/>
                    <a:pt x="225" y="357"/>
                    <a:pt x="226" y="357"/>
                  </a:cubicBezTo>
                  <a:cubicBezTo>
                    <a:pt x="228" y="357"/>
                    <a:pt x="315" y="359"/>
                    <a:pt x="364" y="307"/>
                  </a:cubicBezTo>
                  <a:cubicBezTo>
                    <a:pt x="392" y="278"/>
                    <a:pt x="404" y="236"/>
                    <a:pt x="400" y="183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47" y="179"/>
                    <a:pt x="447" y="179"/>
                    <a:pt x="447" y="179"/>
                  </a:cubicBezTo>
                  <a:cubicBezTo>
                    <a:pt x="453" y="247"/>
                    <a:pt x="436" y="300"/>
                    <a:pt x="399" y="340"/>
                  </a:cubicBezTo>
                  <a:cubicBezTo>
                    <a:pt x="334" y="408"/>
                    <a:pt x="230" y="405"/>
                    <a:pt x="226" y="405"/>
                  </a:cubicBezTo>
                  <a:cubicBezTo>
                    <a:pt x="225" y="405"/>
                    <a:pt x="224" y="405"/>
                    <a:pt x="222" y="4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206" name="Freeform 63">
              <a:extLst>
                <a:ext uri="{FF2B5EF4-FFF2-40B4-BE49-F238E27FC236}">
                  <a16:creationId xmlns:a16="http://schemas.microsoft.com/office/drawing/2014/main" id="{F564A6C5-4198-4DE0-B2A4-4453A1102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" y="3654"/>
              <a:ext cx="278" cy="330"/>
            </a:xfrm>
            <a:custGeom>
              <a:avLst/>
              <a:gdLst>
                <a:gd name="T0" fmla="*/ 47 w 691"/>
                <a:gd name="T1" fmla="*/ 825 h 825"/>
                <a:gd name="T2" fmla="*/ 0 w 691"/>
                <a:gd name="T3" fmla="*/ 825 h 825"/>
                <a:gd name="T4" fmla="*/ 678 w 691"/>
                <a:gd name="T5" fmla="*/ 0 h 825"/>
                <a:gd name="T6" fmla="*/ 691 w 691"/>
                <a:gd name="T7" fmla="*/ 46 h 825"/>
                <a:gd name="T8" fmla="*/ 47 w 691"/>
                <a:gd name="T9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1" h="825">
                  <a:moveTo>
                    <a:pt x="47" y="825"/>
                  </a:moveTo>
                  <a:cubicBezTo>
                    <a:pt x="0" y="825"/>
                    <a:pt x="0" y="825"/>
                    <a:pt x="0" y="825"/>
                  </a:cubicBezTo>
                  <a:cubicBezTo>
                    <a:pt x="79" y="421"/>
                    <a:pt x="345" y="94"/>
                    <a:pt x="678" y="0"/>
                  </a:cubicBezTo>
                  <a:cubicBezTo>
                    <a:pt x="691" y="46"/>
                    <a:pt x="691" y="46"/>
                    <a:pt x="691" y="46"/>
                  </a:cubicBezTo>
                  <a:cubicBezTo>
                    <a:pt x="375" y="135"/>
                    <a:pt x="122" y="438"/>
                    <a:pt x="47" y="8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207" name="Freeform 64">
              <a:extLst>
                <a:ext uri="{FF2B5EF4-FFF2-40B4-BE49-F238E27FC236}">
                  <a16:creationId xmlns:a16="http://schemas.microsoft.com/office/drawing/2014/main" id="{6E50C7D3-C2A6-4413-A20B-2A91A086D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" y="3653"/>
              <a:ext cx="282" cy="331"/>
            </a:xfrm>
            <a:custGeom>
              <a:avLst/>
              <a:gdLst>
                <a:gd name="T0" fmla="*/ 655 w 702"/>
                <a:gd name="T1" fmla="*/ 828 h 828"/>
                <a:gd name="T2" fmla="*/ 0 w 702"/>
                <a:gd name="T3" fmla="*/ 46 h 828"/>
                <a:gd name="T4" fmla="*/ 12 w 702"/>
                <a:gd name="T5" fmla="*/ 0 h 828"/>
                <a:gd name="T6" fmla="*/ 702 w 702"/>
                <a:gd name="T7" fmla="*/ 828 h 828"/>
                <a:gd name="T8" fmla="*/ 655 w 702"/>
                <a:gd name="T9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828">
                  <a:moveTo>
                    <a:pt x="655" y="828"/>
                  </a:moveTo>
                  <a:cubicBezTo>
                    <a:pt x="579" y="436"/>
                    <a:pt x="321" y="131"/>
                    <a:pt x="0" y="4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51" y="90"/>
                    <a:pt x="622" y="418"/>
                    <a:pt x="702" y="828"/>
                  </a:cubicBezTo>
                  <a:lnTo>
                    <a:pt x="655" y="8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208" name="Freeform 65">
              <a:extLst>
                <a:ext uri="{FF2B5EF4-FFF2-40B4-BE49-F238E27FC236}">
                  <a16:creationId xmlns:a16="http://schemas.microsoft.com/office/drawing/2014/main" id="{8B86A7F0-92C3-420F-8406-EED54EE46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" y="3076"/>
              <a:ext cx="525" cy="580"/>
            </a:xfrm>
            <a:custGeom>
              <a:avLst/>
              <a:gdLst>
                <a:gd name="T0" fmla="*/ 446 w 1307"/>
                <a:gd name="T1" fmla="*/ 1448 h 1448"/>
                <a:gd name="T2" fmla="*/ 62 w 1307"/>
                <a:gd name="T3" fmla="*/ 1339 h 1448"/>
                <a:gd name="T4" fmla="*/ 50 w 1307"/>
                <a:gd name="T5" fmla="*/ 1333 h 1448"/>
                <a:gd name="T6" fmla="*/ 49 w 1307"/>
                <a:gd name="T7" fmla="*/ 1320 h 1448"/>
                <a:gd name="T8" fmla="*/ 114 w 1307"/>
                <a:gd name="T9" fmla="*/ 469 h 1448"/>
                <a:gd name="T10" fmla="*/ 653 w 1307"/>
                <a:gd name="T11" fmla="*/ 0 h 1448"/>
                <a:gd name="T12" fmla="*/ 1194 w 1307"/>
                <a:gd name="T13" fmla="*/ 468 h 1448"/>
                <a:gd name="T14" fmla="*/ 1259 w 1307"/>
                <a:gd name="T15" fmla="*/ 1320 h 1448"/>
                <a:gd name="T16" fmla="*/ 1258 w 1307"/>
                <a:gd name="T17" fmla="*/ 1333 h 1448"/>
                <a:gd name="T18" fmla="*/ 1246 w 1307"/>
                <a:gd name="T19" fmla="*/ 1339 h 1448"/>
                <a:gd name="T20" fmla="*/ 862 w 1307"/>
                <a:gd name="T21" fmla="*/ 1448 h 1448"/>
                <a:gd name="T22" fmla="*/ 859 w 1307"/>
                <a:gd name="T23" fmla="*/ 1401 h 1448"/>
                <a:gd name="T24" fmla="*/ 1213 w 1307"/>
                <a:gd name="T25" fmla="*/ 1302 h 1448"/>
                <a:gd name="T26" fmla="*/ 1148 w 1307"/>
                <a:gd name="T27" fmla="*/ 483 h 1448"/>
                <a:gd name="T28" fmla="*/ 655 w 1307"/>
                <a:gd name="T29" fmla="*/ 48 h 1448"/>
                <a:gd name="T30" fmla="*/ 159 w 1307"/>
                <a:gd name="T31" fmla="*/ 483 h 1448"/>
                <a:gd name="T32" fmla="*/ 95 w 1307"/>
                <a:gd name="T33" fmla="*/ 1302 h 1448"/>
                <a:gd name="T34" fmla="*/ 449 w 1307"/>
                <a:gd name="T35" fmla="*/ 1401 h 1448"/>
                <a:gd name="T36" fmla="*/ 446 w 1307"/>
                <a:gd name="T37" fmla="*/ 1448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7" h="1448">
                  <a:moveTo>
                    <a:pt x="446" y="1448"/>
                  </a:moveTo>
                  <a:cubicBezTo>
                    <a:pt x="265" y="1439"/>
                    <a:pt x="70" y="1343"/>
                    <a:pt x="62" y="1339"/>
                  </a:cubicBezTo>
                  <a:cubicBezTo>
                    <a:pt x="50" y="1333"/>
                    <a:pt x="50" y="1333"/>
                    <a:pt x="50" y="1333"/>
                  </a:cubicBezTo>
                  <a:cubicBezTo>
                    <a:pt x="49" y="1320"/>
                    <a:pt x="49" y="1320"/>
                    <a:pt x="49" y="1320"/>
                  </a:cubicBezTo>
                  <a:cubicBezTo>
                    <a:pt x="0" y="854"/>
                    <a:pt x="113" y="473"/>
                    <a:pt x="114" y="469"/>
                  </a:cubicBezTo>
                  <a:cubicBezTo>
                    <a:pt x="213" y="175"/>
                    <a:pt x="415" y="0"/>
                    <a:pt x="653" y="0"/>
                  </a:cubicBezTo>
                  <a:cubicBezTo>
                    <a:pt x="893" y="0"/>
                    <a:pt x="1094" y="175"/>
                    <a:pt x="1194" y="468"/>
                  </a:cubicBezTo>
                  <a:cubicBezTo>
                    <a:pt x="1195" y="473"/>
                    <a:pt x="1307" y="854"/>
                    <a:pt x="1259" y="1320"/>
                  </a:cubicBezTo>
                  <a:cubicBezTo>
                    <a:pt x="1258" y="1333"/>
                    <a:pt x="1258" y="1333"/>
                    <a:pt x="1258" y="1333"/>
                  </a:cubicBezTo>
                  <a:cubicBezTo>
                    <a:pt x="1246" y="1339"/>
                    <a:pt x="1246" y="1339"/>
                    <a:pt x="1246" y="1339"/>
                  </a:cubicBezTo>
                  <a:cubicBezTo>
                    <a:pt x="1238" y="1343"/>
                    <a:pt x="1054" y="1436"/>
                    <a:pt x="862" y="1448"/>
                  </a:cubicBezTo>
                  <a:cubicBezTo>
                    <a:pt x="859" y="1401"/>
                    <a:pt x="859" y="1401"/>
                    <a:pt x="859" y="1401"/>
                  </a:cubicBezTo>
                  <a:cubicBezTo>
                    <a:pt x="1015" y="1390"/>
                    <a:pt x="1170" y="1322"/>
                    <a:pt x="1213" y="1302"/>
                  </a:cubicBezTo>
                  <a:cubicBezTo>
                    <a:pt x="1256" y="852"/>
                    <a:pt x="1149" y="486"/>
                    <a:pt x="1148" y="483"/>
                  </a:cubicBezTo>
                  <a:cubicBezTo>
                    <a:pt x="1056" y="211"/>
                    <a:pt x="871" y="48"/>
                    <a:pt x="655" y="48"/>
                  </a:cubicBezTo>
                  <a:cubicBezTo>
                    <a:pt x="436" y="48"/>
                    <a:pt x="252" y="211"/>
                    <a:pt x="159" y="483"/>
                  </a:cubicBezTo>
                  <a:cubicBezTo>
                    <a:pt x="158" y="486"/>
                    <a:pt x="51" y="852"/>
                    <a:pt x="95" y="1302"/>
                  </a:cubicBezTo>
                  <a:cubicBezTo>
                    <a:pt x="139" y="1322"/>
                    <a:pt x="302" y="1393"/>
                    <a:pt x="449" y="1401"/>
                  </a:cubicBezTo>
                  <a:lnTo>
                    <a:pt x="446" y="14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209" name="Freeform 66">
              <a:extLst>
                <a:ext uri="{FF2B5EF4-FFF2-40B4-BE49-F238E27FC236}">
                  <a16:creationId xmlns:a16="http://schemas.microsoft.com/office/drawing/2014/main" id="{67E96879-2BF7-47D2-873E-ECA163CD0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9" y="3259"/>
              <a:ext cx="360" cy="363"/>
            </a:xfrm>
            <a:custGeom>
              <a:avLst/>
              <a:gdLst>
                <a:gd name="T0" fmla="*/ 443 w 895"/>
                <a:gd name="T1" fmla="*/ 906 h 906"/>
                <a:gd name="T2" fmla="*/ 0 w 895"/>
                <a:gd name="T3" fmla="*/ 299 h 906"/>
                <a:gd name="T4" fmla="*/ 45 w 895"/>
                <a:gd name="T5" fmla="*/ 20 h 906"/>
                <a:gd name="T6" fmla="*/ 52 w 895"/>
                <a:gd name="T7" fmla="*/ 1 h 906"/>
                <a:gd name="T8" fmla="*/ 71 w 895"/>
                <a:gd name="T9" fmla="*/ 5 h 906"/>
                <a:gd name="T10" fmla="*/ 821 w 895"/>
                <a:gd name="T11" fmla="*/ 5 h 906"/>
                <a:gd name="T12" fmla="*/ 841 w 895"/>
                <a:gd name="T13" fmla="*/ 0 h 906"/>
                <a:gd name="T14" fmla="*/ 848 w 895"/>
                <a:gd name="T15" fmla="*/ 19 h 906"/>
                <a:gd name="T16" fmla="*/ 895 w 895"/>
                <a:gd name="T17" fmla="*/ 299 h 906"/>
                <a:gd name="T18" fmla="*/ 443 w 895"/>
                <a:gd name="T19" fmla="*/ 906 h 906"/>
                <a:gd name="T20" fmla="*/ 82 w 895"/>
                <a:gd name="T21" fmla="*/ 54 h 906"/>
                <a:gd name="T22" fmla="*/ 46 w 895"/>
                <a:gd name="T23" fmla="*/ 299 h 906"/>
                <a:gd name="T24" fmla="*/ 443 w 895"/>
                <a:gd name="T25" fmla="*/ 860 h 906"/>
                <a:gd name="T26" fmla="*/ 849 w 895"/>
                <a:gd name="T27" fmla="*/ 299 h 906"/>
                <a:gd name="T28" fmla="*/ 811 w 895"/>
                <a:gd name="T29" fmla="*/ 54 h 906"/>
                <a:gd name="T30" fmla="*/ 82 w 895"/>
                <a:gd name="T31" fmla="*/ 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5" h="906">
                  <a:moveTo>
                    <a:pt x="443" y="906"/>
                  </a:moveTo>
                  <a:cubicBezTo>
                    <a:pt x="186" y="906"/>
                    <a:pt x="0" y="651"/>
                    <a:pt x="0" y="299"/>
                  </a:cubicBezTo>
                  <a:cubicBezTo>
                    <a:pt x="0" y="199"/>
                    <a:pt x="15" y="105"/>
                    <a:pt x="45" y="2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191" y="29"/>
                    <a:pt x="504" y="78"/>
                    <a:pt x="821" y="5"/>
                  </a:cubicBezTo>
                  <a:cubicBezTo>
                    <a:pt x="841" y="0"/>
                    <a:pt x="841" y="0"/>
                    <a:pt x="841" y="0"/>
                  </a:cubicBezTo>
                  <a:cubicBezTo>
                    <a:pt x="848" y="19"/>
                    <a:pt x="848" y="19"/>
                    <a:pt x="848" y="19"/>
                  </a:cubicBezTo>
                  <a:cubicBezTo>
                    <a:pt x="879" y="105"/>
                    <a:pt x="895" y="199"/>
                    <a:pt x="895" y="299"/>
                  </a:cubicBezTo>
                  <a:cubicBezTo>
                    <a:pt x="895" y="645"/>
                    <a:pt x="700" y="906"/>
                    <a:pt x="443" y="906"/>
                  </a:cubicBezTo>
                  <a:close/>
                  <a:moveTo>
                    <a:pt x="82" y="54"/>
                  </a:moveTo>
                  <a:cubicBezTo>
                    <a:pt x="58" y="129"/>
                    <a:pt x="46" y="211"/>
                    <a:pt x="46" y="299"/>
                  </a:cubicBezTo>
                  <a:cubicBezTo>
                    <a:pt x="46" y="624"/>
                    <a:pt x="213" y="860"/>
                    <a:pt x="443" y="860"/>
                  </a:cubicBezTo>
                  <a:cubicBezTo>
                    <a:pt x="674" y="860"/>
                    <a:pt x="849" y="619"/>
                    <a:pt x="849" y="299"/>
                  </a:cubicBezTo>
                  <a:cubicBezTo>
                    <a:pt x="849" y="212"/>
                    <a:pt x="836" y="130"/>
                    <a:pt x="811" y="54"/>
                  </a:cubicBezTo>
                  <a:cubicBezTo>
                    <a:pt x="509" y="119"/>
                    <a:pt x="214" y="79"/>
                    <a:pt x="8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210" name="Freeform 67">
              <a:extLst>
                <a:ext uri="{FF2B5EF4-FFF2-40B4-BE49-F238E27FC236}">
                  <a16:creationId xmlns:a16="http://schemas.microsoft.com/office/drawing/2014/main" id="{5BCC0A65-ABFC-40BD-B38C-08E1DDA46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" y="3665"/>
              <a:ext cx="183" cy="281"/>
            </a:xfrm>
            <a:custGeom>
              <a:avLst/>
              <a:gdLst>
                <a:gd name="T0" fmla="*/ 227 w 455"/>
                <a:gd name="T1" fmla="*/ 701 h 701"/>
                <a:gd name="T2" fmla="*/ 209 w 455"/>
                <a:gd name="T3" fmla="*/ 676 h 701"/>
                <a:gd name="T4" fmla="*/ 0 w 455"/>
                <a:gd name="T5" fmla="*/ 1 h 701"/>
                <a:gd name="T6" fmla="*/ 47 w 455"/>
                <a:gd name="T7" fmla="*/ 0 h 701"/>
                <a:gd name="T8" fmla="*/ 227 w 455"/>
                <a:gd name="T9" fmla="*/ 622 h 701"/>
                <a:gd name="T10" fmla="*/ 408 w 455"/>
                <a:gd name="T11" fmla="*/ 0 h 701"/>
                <a:gd name="T12" fmla="*/ 455 w 455"/>
                <a:gd name="T13" fmla="*/ 1 h 701"/>
                <a:gd name="T14" fmla="*/ 246 w 455"/>
                <a:gd name="T15" fmla="*/ 676 h 701"/>
                <a:gd name="T16" fmla="*/ 227 w 455"/>
                <a:gd name="T17" fmla="*/ 701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5" h="701">
                  <a:moveTo>
                    <a:pt x="227" y="701"/>
                  </a:moveTo>
                  <a:cubicBezTo>
                    <a:pt x="209" y="676"/>
                    <a:pt x="209" y="676"/>
                    <a:pt x="209" y="676"/>
                  </a:cubicBezTo>
                  <a:cubicBezTo>
                    <a:pt x="5" y="406"/>
                    <a:pt x="0" y="17"/>
                    <a:pt x="0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4"/>
                    <a:pt x="52" y="365"/>
                    <a:pt x="227" y="622"/>
                  </a:cubicBezTo>
                  <a:cubicBezTo>
                    <a:pt x="403" y="365"/>
                    <a:pt x="408" y="4"/>
                    <a:pt x="408" y="0"/>
                  </a:cubicBezTo>
                  <a:cubicBezTo>
                    <a:pt x="455" y="1"/>
                    <a:pt x="455" y="1"/>
                    <a:pt x="455" y="1"/>
                  </a:cubicBezTo>
                  <a:cubicBezTo>
                    <a:pt x="455" y="17"/>
                    <a:pt x="449" y="406"/>
                    <a:pt x="246" y="676"/>
                  </a:cubicBezTo>
                  <a:lnTo>
                    <a:pt x="227" y="7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73556AF8-8A2A-40A6-B466-2ED771B53469}"/>
              </a:ext>
            </a:extLst>
          </p:cNvPr>
          <p:cNvGrpSpPr/>
          <p:nvPr/>
        </p:nvGrpSpPr>
        <p:grpSpPr>
          <a:xfrm>
            <a:off x="1265181" y="4881764"/>
            <a:ext cx="748111" cy="464109"/>
            <a:chOff x="-861374" y="4346841"/>
            <a:chExt cx="795821" cy="493707"/>
          </a:xfrm>
        </p:grpSpPr>
        <p:sp>
          <p:nvSpPr>
            <p:cNvPr id="243" name="Thought Bubble: Cloud 242">
              <a:extLst>
                <a:ext uri="{FF2B5EF4-FFF2-40B4-BE49-F238E27FC236}">
                  <a16:creationId xmlns:a16="http://schemas.microsoft.com/office/drawing/2014/main" id="{4BCB512C-E56D-4927-AB68-70037E7E885E}"/>
                </a:ext>
              </a:extLst>
            </p:cNvPr>
            <p:cNvSpPr/>
            <p:nvPr/>
          </p:nvSpPr>
          <p:spPr>
            <a:xfrm>
              <a:off x="-861374" y="4346841"/>
              <a:ext cx="795821" cy="493707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8BD3C7C5-E885-49A7-8503-9C4BCB1A006A}"/>
                </a:ext>
              </a:extLst>
            </p:cNvPr>
            <p:cNvSpPr txBox="1"/>
            <p:nvPr/>
          </p:nvSpPr>
          <p:spPr>
            <a:xfrm>
              <a:off x="-747284" y="4455194"/>
              <a:ext cx="56764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NZ" sz="900" i="1" dirty="0"/>
                <a:t>Value my work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DCCFBA5-657C-4629-8A08-398F5E51BAAB}"/>
              </a:ext>
            </a:extLst>
          </p:cNvPr>
          <p:cNvGrpSpPr/>
          <p:nvPr/>
        </p:nvGrpSpPr>
        <p:grpSpPr>
          <a:xfrm>
            <a:off x="2645897" y="5217639"/>
            <a:ext cx="711979" cy="464109"/>
            <a:chOff x="3318103" y="5187802"/>
            <a:chExt cx="711979" cy="464109"/>
          </a:xfrm>
        </p:grpSpPr>
        <p:sp>
          <p:nvSpPr>
            <p:cNvPr id="94" name="Thought Bubble: Cloud 93">
              <a:extLst>
                <a:ext uri="{FF2B5EF4-FFF2-40B4-BE49-F238E27FC236}">
                  <a16:creationId xmlns:a16="http://schemas.microsoft.com/office/drawing/2014/main" id="{714908C1-0439-44EC-ADE4-0368B756F08B}"/>
                </a:ext>
              </a:extLst>
            </p:cNvPr>
            <p:cNvSpPr/>
            <p:nvPr/>
          </p:nvSpPr>
          <p:spPr>
            <a:xfrm flipH="1">
              <a:off x="3318103" y="5187802"/>
              <a:ext cx="711979" cy="46410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DB19499-9BD7-4825-80E5-4FAFB0CEACF2}"/>
                </a:ext>
              </a:extLst>
            </p:cNvPr>
            <p:cNvSpPr txBox="1"/>
            <p:nvPr/>
          </p:nvSpPr>
          <p:spPr>
            <a:xfrm flipH="1">
              <a:off x="3428101" y="5281713"/>
              <a:ext cx="52407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NZ" sz="900" i="1" dirty="0"/>
                <a:t>Hear my voice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173BC26-590F-47BC-BC12-BCDB747C3F98}"/>
              </a:ext>
            </a:extLst>
          </p:cNvPr>
          <p:cNvGrpSpPr/>
          <p:nvPr/>
        </p:nvGrpSpPr>
        <p:grpSpPr>
          <a:xfrm>
            <a:off x="5630052" y="5140225"/>
            <a:ext cx="748111" cy="464109"/>
            <a:chOff x="-861374" y="4346841"/>
            <a:chExt cx="795821" cy="493707"/>
          </a:xfrm>
        </p:grpSpPr>
        <p:sp>
          <p:nvSpPr>
            <p:cNvPr id="97" name="Thought Bubble: Cloud 96">
              <a:extLst>
                <a:ext uri="{FF2B5EF4-FFF2-40B4-BE49-F238E27FC236}">
                  <a16:creationId xmlns:a16="http://schemas.microsoft.com/office/drawing/2014/main" id="{BE1C2AC6-02B7-4066-B207-69670BF2259B}"/>
                </a:ext>
              </a:extLst>
            </p:cNvPr>
            <p:cNvSpPr/>
            <p:nvPr/>
          </p:nvSpPr>
          <p:spPr>
            <a:xfrm>
              <a:off x="-861374" y="4346841"/>
              <a:ext cx="795821" cy="493707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CE4FCC3-9B47-4041-BC79-B0380EDF7B68}"/>
                </a:ext>
              </a:extLst>
            </p:cNvPr>
            <p:cNvSpPr txBox="1"/>
            <p:nvPr/>
          </p:nvSpPr>
          <p:spPr>
            <a:xfrm>
              <a:off x="-757418" y="4450127"/>
              <a:ext cx="567640" cy="294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NZ" sz="900" i="1" dirty="0"/>
                <a:t>See me for who I am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E08DB5A-5037-4E39-BCD2-884C7D8C5DA0}"/>
              </a:ext>
            </a:extLst>
          </p:cNvPr>
          <p:cNvGrpSpPr>
            <a:grpSpLocks noChangeAspect="1"/>
          </p:cNvGrpSpPr>
          <p:nvPr/>
        </p:nvGrpSpPr>
        <p:grpSpPr>
          <a:xfrm>
            <a:off x="4397802" y="5495276"/>
            <a:ext cx="519471" cy="663155"/>
            <a:chOff x="3454400" y="1508125"/>
            <a:chExt cx="522288" cy="666751"/>
          </a:xfrm>
          <a:solidFill>
            <a:srgbClr val="2E2E38"/>
          </a:solidFill>
        </p:grpSpPr>
        <p:sp>
          <p:nvSpPr>
            <p:cNvPr id="101" name="Freeform 15">
              <a:extLst>
                <a:ext uri="{FF2B5EF4-FFF2-40B4-BE49-F238E27FC236}">
                  <a16:creationId xmlns:a16="http://schemas.microsoft.com/office/drawing/2014/main" id="{F4B530D6-FACA-425C-8052-3E05501B3E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4100" y="1662113"/>
              <a:ext cx="242888" cy="273050"/>
            </a:xfrm>
            <a:custGeom>
              <a:avLst/>
              <a:gdLst>
                <a:gd name="T0" fmla="*/ 414 w 828"/>
                <a:gd name="T1" fmla="*/ 932 h 932"/>
                <a:gd name="T2" fmla="*/ 0 w 828"/>
                <a:gd name="T3" fmla="*/ 371 h 932"/>
                <a:gd name="T4" fmla="*/ 96 w 828"/>
                <a:gd name="T5" fmla="*/ 11 h 932"/>
                <a:gd name="T6" fmla="*/ 102 w 828"/>
                <a:gd name="T7" fmla="*/ 0 h 932"/>
                <a:gd name="T8" fmla="*/ 115 w 828"/>
                <a:gd name="T9" fmla="*/ 1 h 932"/>
                <a:gd name="T10" fmla="*/ 176 w 828"/>
                <a:gd name="T11" fmla="*/ 30 h 932"/>
                <a:gd name="T12" fmla="*/ 216 w 828"/>
                <a:gd name="T13" fmla="*/ 49 h 932"/>
                <a:gd name="T14" fmla="*/ 257 w 828"/>
                <a:gd name="T15" fmla="*/ 30 h 932"/>
                <a:gd name="T16" fmla="*/ 324 w 828"/>
                <a:gd name="T17" fmla="*/ 1 h 932"/>
                <a:gd name="T18" fmla="*/ 392 w 828"/>
                <a:gd name="T19" fmla="*/ 30 h 932"/>
                <a:gd name="T20" fmla="*/ 432 w 828"/>
                <a:gd name="T21" fmla="*/ 49 h 932"/>
                <a:gd name="T22" fmla="*/ 473 w 828"/>
                <a:gd name="T23" fmla="*/ 30 h 932"/>
                <a:gd name="T24" fmla="*/ 541 w 828"/>
                <a:gd name="T25" fmla="*/ 1 h 932"/>
                <a:gd name="T26" fmla="*/ 608 w 828"/>
                <a:gd name="T27" fmla="*/ 30 h 932"/>
                <a:gd name="T28" fmla="*/ 649 w 828"/>
                <a:gd name="T29" fmla="*/ 49 h 932"/>
                <a:gd name="T30" fmla="*/ 689 w 828"/>
                <a:gd name="T31" fmla="*/ 30 h 932"/>
                <a:gd name="T32" fmla="*/ 709 w 828"/>
                <a:gd name="T33" fmla="*/ 14 h 932"/>
                <a:gd name="T34" fmla="*/ 727 w 828"/>
                <a:gd name="T35" fmla="*/ 3 h 932"/>
                <a:gd name="T36" fmla="*/ 738 w 828"/>
                <a:gd name="T37" fmla="*/ 21 h 932"/>
                <a:gd name="T38" fmla="*/ 828 w 828"/>
                <a:gd name="T39" fmla="*/ 371 h 932"/>
                <a:gd name="T40" fmla="*/ 414 w 828"/>
                <a:gd name="T41" fmla="*/ 932 h 932"/>
                <a:gd name="T42" fmla="*/ 124 w 828"/>
                <a:gd name="T43" fmla="*/ 44 h 932"/>
                <a:gd name="T44" fmla="*/ 41 w 828"/>
                <a:gd name="T45" fmla="*/ 371 h 932"/>
                <a:gd name="T46" fmla="*/ 414 w 828"/>
                <a:gd name="T47" fmla="*/ 891 h 932"/>
                <a:gd name="T48" fmla="*/ 787 w 828"/>
                <a:gd name="T49" fmla="*/ 371 h 932"/>
                <a:gd name="T50" fmla="*/ 714 w 828"/>
                <a:gd name="T51" fmla="*/ 63 h 932"/>
                <a:gd name="T52" fmla="*/ 649 w 828"/>
                <a:gd name="T53" fmla="*/ 90 h 932"/>
                <a:gd name="T54" fmla="*/ 581 w 828"/>
                <a:gd name="T55" fmla="*/ 61 h 932"/>
                <a:gd name="T56" fmla="*/ 541 w 828"/>
                <a:gd name="T57" fmla="*/ 42 h 932"/>
                <a:gd name="T58" fmla="*/ 500 w 828"/>
                <a:gd name="T59" fmla="*/ 61 h 932"/>
                <a:gd name="T60" fmla="*/ 432 w 828"/>
                <a:gd name="T61" fmla="*/ 90 h 932"/>
                <a:gd name="T62" fmla="*/ 365 w 828"/>
                <a:gd name="T63" fmla="*/ 61 h 932"/>
                <a:gd name="T64" fmla="*/ 324 w 828"/>
                <a:gd name="T65" fmla="*/ 42 h 932"/>
                <a:gd name="T66" fmla="*/ 284 w 828"/>
                <a:gd name="T67" fmla="*/ 61 h 932"/>
                <a:gd name="T68" fmla="*/ 216 w 828"/>
                <a:gd name="T69" fmla="*/ 90 h 932"/>
                <a:gd name="T70" fmla="*/ 149 w 828"/>
                <a:gd name="T71" fmla="*/ 61 h 932"/>
                <a:gd name="T72" fmla="*/ 124 w 828"/>
                <a:gd name="T73" fmla="*/ 44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8" h="932">
                  <a:moveTo>
                    <a:pt x="414" y="932"/>
                  </a:moveTo>
                  <a:cubicBezTo>
                    <a:pt x="186" y="932"/>
                    <a:pt x="0" y="680"/>
                    <a:pt x="0" y="371"/>
                  </a:cubicBezTo>
                  <a:cubicBezTo>
                    <a:pt x="0" y="239"/>
                    <a:pt x="34" y="112"/>
                    <a:pt x="96" y="11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45" y="3"/>
                    <a:pt x="162" y="18"/>
                    <a:pt x="176" y="30"/>
                  </a:cubicBezTo>
                  <a:cubicBezTo>
                    <a:pt x="188" y="41"/>
                    <a:pt x="197" y="49"/>
                    <a:pt x="216" y="49"/>
                  </a:cubicBezTo>
                  <a:cubicBezTo>
                    <a:pt x="236" y="49"/>
                    <a:pt x="244" y="42"/>
                    <a:pt x="257" y="30"/>
                  </a:cubicBezTo>
                  <a:cubicBezTo>
                    <a:pt x="271" y="17"/>
                    <a:pt x="290" y="1"/>
                    <a:pt x="324" y="1"/>
                  </a:cubicBezTo>
                  <a:cubicBezTo>
                    <a:pt x="359" y="1"/>
                    <a:pt x="378" y="17"/>
                    <a:pt x="392" y="30"/>
                  </a:cubicBezTo>
                  <a:cubicBezTo>
                    <a:pt x="405" y="42"/>
                    <a:pt x="413" y="49"/>
                    <a:pt x="432" y="49"/>
                  </a:cubicBezTo>
                  <a:cubicBezTo>
                    <a:pt x="452" y="49"/>
                    <a:pt x="460" y="42"/>
                    <a:pt x="473" y="30"/>
                  </a:cubicBezTo>
                  <a:cubicBezTo>
                    <a:pt x="487" y="17"/>
                    <a:pt x="506" y="1"/>
                    <a:pt x="541" y="1"/>
                  </a:cubicBezTo>
                  <a:cubicBezTo>
                    <a:pt x="575" y="1"/>
                    <a:pt x="594" y="17"/>
                    <a:pt x="608" y="30"/>
                  </a:cubicBezTo>
                  <a:cubicBezTo>
                    <a:pt x="621" y="42"/>
                    <a:pt x="630" y="49"/>
                    <a:pt x="649" y="49"/>
                  </a:cubicBezTo>
                  <a:cubicBezTo>
                    <a:pt x="668" y="49"/>
                    <a:pt x="677" y="41"/>
                    <a:pt x="689" y="30"/>
                  </a:cubicBezTo>
                  <a:cubicBezTo>
                    <a:pt x="695" y="25"/>
                    <a:pt x="702" y="19"/>
                    <a:pt x="709" y="14"/>
                  </a:cubicBezTo>
                  <a:cubicBezTo>
                    <a:pt x="727" y="3"/>
                    <a:pt x="727" y="3"/>
                    <a:pt x="727" y="3"/>
                  </a:cubicBezTo>
                  <a:cubicBezTo>
                    <a:pt x="738" y="21"/>
                    <a:pt x="738" y="21"/>
                    <a:pt x="738" y="21"/>
                  </a:cubicBezTo>
                  <a:cubicBezTo>
                    <a:pt x="797" y="121"/>
                    <a:pt x="828" y="242"/>
                    <a:pt x="828" y="371"/>
                  </a:cubicBezTo>
                  <a:cubicBezTo>
                    <a:pt x="828" y="680"/>
                    <a:pt x="642" y="932"/>
                    <a:pt x="414" y="932"/>
                  </a:cubicBezTo>
                  <a:close/>
                  <a:moveTo>
                    <a:pt x="124" y="44"/>
                  </a:moveTo>
                  <a:cubicBezTo>
                    <a:pt x="70" y="137"/>
                    <a:pt x="41" y="252"/>
                    <a:pt x="41" y="371"/>
                  </a:cubicBezTo>
                  <a:cubicBezTo>
                    <a:pt x="41" y="658"/>
                    <a:pt x="208" y="891"/>
                    <a:pt x="414" y="891"/>
                  </a:cubicBezTo>
                  <a:cubicBezTo>
                    <a:pt x="620" y="891"/>
                    <a:pt x="787" y="658"/>
                    <a:pt x="787" y="371"/>
                  </a:cubicBezTo>
                  <a:cubicBezTo>
                    <a:pt x="787" y="260"/>
                    <a:pt x="761" y="152"/>
                    <a:pt x="714" y="63"/>
                  </a:cubicBezTo>
                  <a:cubicBezTo>
                    <a:pt x="700" y="76"/>
                    <a:pt x="682" y="90"/>
                    <a:pt x="649" y="90"/>
                  </a:cubicBezTo>
                  <a:cubicBezTo>
                    <a:pt x="614" y="90"/>
                    <a:pt x="595" y="74"/>
                    <a:pt x="581" y="61"/>
                  </a:cubicBezTo>
                  <a:cubicBezTo>
                    <a:pt x="568" y="49"/>
                    <a:pt x="560" y="42"/>
                    <a:pt x="541" y="42"/>
                  </a:cubicBezTo>
                  <a:cubicBezTo>
                    <a:pt x="521" y="42"/>
                    <a:pt x="513" y="49"/>
                    <a:pt x="500" y="61"/>
                  </a:cubicBezTo>
                  <a:cubicBezTo>
                    <a:pt x="486" y="74"/>
                    <a:pt x="467" y="90"/>
                    <a:pt x="432" y="90"/>
                  </a:cubicBezTo>
                  <a:cubicBezTo>
                    <a:pt x="398" y="90"/>
                    <a:pt x="379" y="74"/>
                    <a:pt x="365" y="61"/>
                  </a:cubicBezTo>
                  <a:cubicBezTo>
                    <a:pt x="352" y="49"/>
                    <a:pt x="344" y="42"/>
                    <a:pt x="324" y="42"/>
                  </a:cubicBezTo>
                  <a:cubicBezTo>
                    <a:pt x="305" y="42"/>
                    <a:pt x="297" y="49"/>
                    <a:pt x="284" y="61"/>
                  </a:cubicBezTo>
                  <a:cubicBezTo>
                    <a:pt x="270" y="74"/>
                    <a:pt x="251" y="90"/>
                    <a:pt x="216" y="90"/>
                  </a:cubicBezTo>
                  <a:cubicBezTo>
                    <a:pt x="182" y="90"/>
                    <a:pt x="163" y="74"/>
                    <a:pt x="149" y="61"/>
                  </a:cubicBezTo>
                  <a:cubicBezTo>
                    <a:pt x="140" y="54"/>
                    <a:pt x="133" y="48"/>
                    <a:pt x="124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02" name="Freeform 16">
              <a:extLst>
                <a:ext uri="{FF2B5EF4-FFF2-40B4-BE49-F238E27FC236}">
                  <a16:creationId xmlns:a16="http://schemas.microsoft.com/office/drawing/2014/main" id="{AE0E7771-871A-4794-B41D-581D136001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2513" y="1660525"/>
              <a:ext cx="246063" cy="276225"/>
            </a:xfrm>
            <a:custGeom>
              <a:avLst/>
              <a:gdLst>
                <a:gd name="T0" fmla="*/ 0 w 836"/>
                <a:gd name="T1" fmla="*/ 374 h 939"/>
                <a:gd name="T2" fmla="*/ 104 w 836"/>
                <a:gd name="T3" fmla="*/ 0 h 939"/>
                <a:gd name="T4" fmla="*/ 182 w 836"/>
                <a:gd name="T5" fmla="*/ 30 h 939"/>
                <a:gd name="T6" fmla="*/ 258 w 836"/>
                <a:gd name="T7" fmla="*/ 30 h 939"/>
                <a:gd name="T8" fmla="*/ 399 w 836"/>
                <a:gd name="T9" fmla="*/ 30 h 939"/>
                <a:gd name="T10" fmla="*/ 474 w 836"/>
                <a:gd name="T11" fmla="*/ 30 h 939"/>
                <a:gd name="T12" fmla="*/ 615 w 836"/>
                <a:gd name="T13" fmla="*/ 30 h 939"/>
                <a:gd name="T14" fmla="*/ 691 w 836"/>
                <a:gd name="T15" fmla="*/ 30 h 939"/>
                <a:gd name="T16" fmla="*/ 733 w 836"/>
                <a:gd name="T17" fmla="*/ 0 h 939"/>
                <a:gd name="T18" fmla="*/ 836 w 836"/>
                <a:gd name="T19" fmla="*/ 374 h 939"/>
                <a:gd name="T20" fmla="*/ 108 w 836"/>
                <a:gd name="T21" fmla="*/ 7 h 939"/>
                <a:gd name="T22" fmla="*/ 7 w 836"/>
                <a:gd name="T23" fmla="*/ 374 h 939"/>
                <a:gd name="T24" fmla="*/ 828 w 836"/>
                <a:gd name="T25" fmla="*/ 374 h 939"/>
                <a:gd name="T26" fmla="*/ 730 w 836"/>
                <a:gd name="T27" fmla="*/ 11 h 939"/>
                <a:gd name="T28" fmla="*/ 696 w 836"/>
                <a:gd name="T29" fmla="*/ 36 h 939"/>
                <a:gd name="T30" fmla="*/ 610 w 836"/>
                <a:gd name="T31" fmla="*/ 36 h 939"/>
                <a:gd name="T32" fmla="*/ 479 w 836"/>
                <a:gd name="T33" fmla="*/ 36 h 939"/>
                <a:gd name="T34" fmla="*/ 394 w 836"/>
                <a:gd name="T35" fmla="*/ 36 h 939"/>
                <a:gd name="T36" fmla="*/ 263 w 836"/>
                <a:gd name="T37" fmla="*/ 36 h 939"/>
                <a:gd name="T38" fmla="*/ 177 w 836"/>
                <a:gd name="T39" fmla="*/ 36 h 939"/>
                <a:gd name="T40" fmla="*/ 108 w 836"/>
                <a:gd name="T41" fmla="*/ 7 h 939"/>
                <a:gd name="T42" fmla="*/ 41 w 836"/>
                <a:gd name="T43" fmla="*/ 374 h 939"/>
                <a:gd name="T44" fmla="*/ 126 w 836"/>
                <a:gd name="T45" fmla="*/ 43 h 939"/>
                <a:gd name="T46" fmla="*/ 155 w 836"/>
                <a:gd name="T47" fmla="*/ 61 h 939"/>
                <a:gd name="T48" fmla="*/ 286 w 836"/>
                <a:gd name="T49" fmla="*/ 61 h 939"/>
                <a:gd name="T50" fmla="*/ 371 w 836"/>
                <a:gd name="T51" fmla="*/ 61 h 939"/>
                <a:gd name="T52" fmla="*/ 502 w 836"/>
                <a:gd name="T53" fmla="*/ 61 h 939"/>
                <a:gd name="T54" fmla="*/ 587 w 836"/>
                <a:gd name="T55" fmla="*/ 61 h 939"/>
                <a:gd name="T56" fmla="*/ 716 w 836"/>
                <a:gd name="T57" fmla="*/ 63 h 939"/>
                <a:gd name="T58" fmla="*/ 722 w 836"/>
                <a:gd name="T59" fmla="*/ 64 h 939"/>
                <a:gd name="T60" fmla="*/ 418 w 836"/>
                <a:gd name="T61" fmla="*/ 898 h 939"/>
                <a:gd name="T62" fmla="*/ 49 w 836"/>
                <a:gd name="T63" fmla="*/ 374 h 939"/>
                <a:gd name="T64" fmla="*/ 787 w 836"/>
                <a:gd name="T65" fmla="*/ 374 h 939"/>
                <a:gd name="T66" fmla="*/ 653 w 836"/>
                <a:gd name="T67" fmla="*/ 97 h 939"/>
                <a:gd name="T68" fmla="*/ 545 w 836"/>
                <a:gd name="T69" fmla="*/ 48 h 939"/>
                <a:gd name="T70" fmla="*/ 436 w 836"/>
                <a:gd name="T71" fmla="*/ 97 h 939"/>
                <a:gd name="T72" fmla="*/ 328 w 836"/>
                <a:gd name="T73" fmla="*/ 48 h 939"/>
                <a:gd name="T74" fmla="*/ 220 w 836"/>
                <a:gd name="T75" fmla="*/ 97 h 939"/>
                <a:gd name="T76" fmla="*/ 129 w 836"/>
                <a:gd name="T77" fmla="*/ 52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36" h="939">
                  <a:moveTo>
                    <a:pt x="418" y="939"/>
                  </a:moveTo>
                  <a:cubicBezTo>
                    <a:pt x="188" y="939"/>
                    <a:pt x="0" y="685"/>
                    <a:pt x="0" y="374"/>
                  </a:cubicBezTo>
                  <a:cubicBezTo>
                    <a:pt x="0" y="242"/>
                    <a:pt x="34" y="113"/>
                    <a:pt x="97" y="1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51" y="3"/>
                    <a:pt x="168" y="18"/>
                    <a:pt x="182" y="30"/>
                  </a:cubicBezTo>
                  <a:cubicBezTo>
                    <a:pt x="194" y="41"/>
                    <a:pt x="203" y="48"/>
                    <a:pt x="220" y="48"/>
                  </a:cubicBezTo>
                  <a:cubicBezTo>
                    <a:pt x="238" y="48"/>
                    <a:pt x="246" y="42"/>
                    <a:pt x="258" y="30"/>
                  </a:cubicBezTo>
                  <a:cubicBezTo>
                    <a:pt x="273" y="17"/>
                    <a:pt x="292" y="0"/>
                    <a:pt x="328" y="0"/>
                  </a:cubicBezTo>
                  <a:cubicBezTo>
                    <a:pt x="365" y="0"/>
                    <a:pt x="384" y="17"/>
                    <a:pt x="399" y="30"/>
                  </a:cubicBezTo>
                  <a:cubicBezTo>
                    <a:pt x="411" y="42"/>
                    <a:pt x="419" y="48"/>
                    <a:pt x="436" y="48"/>
                  </a:cubicBezTo>
                  <a:cubicBezTo>
                    <a:pt x="454" y="48"/>
                    <a:pt x="462" y="42"/>
                    <a:pt x="474" y="30"/>
                  </a:cubicBezTo>
                  <a:cubicBezTo>
                    <a:pt x="489" y="17"/>
                    <a:pt x="508" y="0"/>
                    <a:pt x="545" y="0"/>
                  </a:cubicBezTo>
                  <a:cubicBezTo>
                    <a:pt x="581" y="0"/>
                    <a:pt x="600" y="17"/>
                    <a:pt x="615" y="30"/>
                  </a:cubicBezTo>
                  <a:cubicBezTo>
                    <a:pt x="627" y="42"/>
                    <a:pt x="635" y="48"/>
                    <a:pt x="653" y="48"/>
                  </a:cubicBezTo>
                  <a:cubicBezTo>
                    <a:pt x="671" y="48"/>
                    <a:pt x="679" y="41"/>
                    <a:pt x="691" y="30"/>
                  </a:cubicBezTo>
                  <a:cubicBezTo>
                    <a:pt x="697" y="25"/>
                    <a:pt x="703" y="19"/>
                    <a:pt x="711" y="14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45" y="22"/>
                    <a:pt x="745" y="22"/>
                    <a:pt x="745" y="22"/>
                  </a:cubicBezTo>
                  <a:cubicBezTo>
                    <a:pt x="805" y="123"/>
                    <a:pt x="836" y="245"/>
                    <a:pt x="836" y="374"/>
                  </a:cubicBezTo>
                  <a:cubicBezTo>
                    <a:pt x="836" y="685"/>
                    <a:pt x="648" y="939"/>
                    <a:pt x="418" y="939"/>
                  </a:cubicBezTo>
                  <a:close/>
                  <a:moveTo>
                    <a:pt x="108" y="7"/>
                  </a:moveTo>
                  <a:cubicBezTo>
                    <a:pt x="103" y="16"/>
                    <a:pt x="103" y="16"/>
                    <a:pt x="103" y="16"/>
                  </a:cubicBezTo>
                  <a:cubicBezTo>
                    <a:pt x="41" y="116"/>
                    <a:pt x="7" y="243"/>
                    <a:pt x="7" y="374"/>
                  </a:cubicBezTo>
                  <a:cubicBezTo>
                    <a:pt x="7" y="681"/>
                    <a:pt x="192" y="931"/>
                    <a:pt x="418" y="931"/>
                  </a:cubicBezTo>
                  <a:cubicBezTo>
                    <a:pt x="644" y="931"/>
                    <a:pt x="828" y="681"/>
                    <a:pt x="828" y="374"/>
                  </a:cubicBezTo>
                  <a:cubicBezTo>
                    <a:pt x="828" y="246"/>
                    <a:pt x="797" y="126"/>
                    <a:pt x="739" y="26"/>
                  </a:cubicBezTo>
                  <a:cubicBezTo>
                    <a:pt x="730" y="11"/>
                    <a:pt x="730" y="11"/>
                    <a:pt x="730" y="11"/>
                  </a:cubicBezTo>
                  <a:cubicBezTo>
                    <a:pt x="715" y="20"/>
                    <a:pt x="715" y="20"/>
                    <a:pt x="715" y="20"/>
                  </a:cubicBezTo>
                  <a:cubicBezTo>
                    <a:pt x="708" y="25"/>
                    <a:pt x="702" y="31"/>
                    <a:pt x="696" y="36"/>
                  </a:cubicBezTo>
                  <a:cubicBezTo>
                    <a:pt x="683" y="47"/>
                    <a:pt x="673" y="56"/>
                    <a:pt x="653" y="56"/>
                  </a:cubicBezTo>
                  <a:cubicBezTo>
                    <a:pt x="632" y="56"/>
                    <a:pt x="623" y="47"/>
                    <a:pt x="610" y="36"/>
                  </a:cubicBezTo>
                  <a:cubicBezTo>
                    <a:pt x="596" y="23"/>
                    <a:pt x="578" y="7"/>
                    <a:pt x="545" y="7"/>
                  </a:cubicBezTo>
                  <a:cubicBezTo>
                    <a:pt x="511" y="7"/>
                    <a:pt x="493" y="23"/>
                    <a:pt x="479" y="36"/>
                  </a:cubicBezTo>
                  <a:cubicBezTo>
                    <a:pt x="466" y="47"/>
                    <a:pt x="457" y="56"/>
                    <a:pt x="436" y="56"/>
                  </a:cubicBezTo>
                  <a:cubicBezTo>
                    <a:pt x="416" y="56"/>
                    <a:pt x="407" y="47"/>
                    <a:pt x="394" y="36"/>
                  </a:cubicBezTo>
                  <a:cubicBezTo>
                    <a:pt x="380" y="23"/>
                    <a:pt x="362" y="7"/>
                    <a:pt x="328" y="7"/>
                  </a:cubicBezTo>
                  <a:cubicBezTo>
                    <a:pt x="295" y="7"/>
                    <a:pt x="277" y="23"/>
                    <a:pt x="263" y="36"/>
                  </a:cubicBezTo>
                  <a:cubicBezTo>
                    <a:pt x="250" y="47"/>
                    <a:pt x="241" y="56"/>
                    <a:pt x="220" y="56"/>
                  </a:cubicBezTo>
                  <a:cubicBezTo>
                    <a:pt x="200" y="56"/>
                    <a:pt x="190" y="47"/>
                    <a:pt x="177" y="36"/>
                  </a:cubicBezTo>
                  <a:cubicBezTo>
                    <a:pt x="164" y="24"/>
                    <a:pt x="148" y="10"/>
                    <a:pt x="118" y="8"/>
                  </a:cubicBezTo>
                  <a:lnTo>
                    <a:pt x="108" y="7"/>
                  </a:lnTo>
                  <a:close/>
                  <a:moveTo>
                    <a:pt x="418" y="898"/>
                  </a:moveTo>
                  <a:cubicBezTo>
                    <a:pt x="210" y="898"/>
                    <a:pt x="41" y="663"/>
                    <a:pt x="41" y="374"/>
                  </a:cubicBezTo>
                  <a:cubicBezTo>
                    <a:pt x="41" y="255"/>
                    <a:pt x="71" y="138"/>
                    <a:pt x="125" y="4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39" y="47"/>
                    <a:pt x="146" y="54"/>
                    <a:pt x="155" y="61"/>
                  </a:cubicBezTo>
                  <a:cubicBezTo>
                    <a:pt x="169" y="74"/>
                    <a:pt x="187" y="90"/>
                    <a:pt x="220" y="90"/>
                  </a:cubicBezTo>
                  <a:cubicBezTo>
                    <a:pt x="254" y="90"/>
                    <a:pt x="272" y="74"/>
                    <a:pt x="286" y="61"/>
                  </a:cubicBezTo>
                  <a:cubicBezTo>
                    <a:pt x="299" y="49"/>
                    <a:pt x="308" y="41"/>
                    <a:pt x="328" y="41"/>
                  </a:cubicBezTo>
                  <a:cubicBezTo>
                    <a:pt x="349" y="41"/>
                    <a:pt x="358" y="49"/>
                    <a:pt x="371" y="61"/>
                  </a:cubicBezTo>
                  <a:cubicBezTo>
                    <a:pt x="385" y="74"/>
                    <a:pt x="403" y="90"/>
                    <a:pt x="436" y="90"/>
                  </a:cubicBezTo>
                  <a:cubicBezTo>
                    <a:pt x="470" y="90"/>
                    <a:pt x="488" y="74"/>
                    <a:pt x="502" y="61"/>
                  </a:cubicBezTo>
                  <a:cubicBezTo>
                    <a:pt x="515" y="49"/>
                    <a:pt x="524" y="41"/>
                    <a:pt x="545" y="41"/>
                  </a:cubicBezTo>
                  <a:cubicBezTo>
                    <a:pt x="565" y="41"/>
                    <a:pt x="574" y="49"/>
                    <a:pt x="587" y="61"/>
                  </a:cubicBezTo>
                  <a:cubicBezTo>
                    <a:pt x="601" y="74"/>
                    <a:pt x="619" y="90"/>
                    <a:pt x="653" y="90"/>
                  </a:cubicBezTo>
                  <a:cubicBezTo>
                    <a:pt x="683" y="90"/>
                    <a:pt x="701" y="77"/>
                    <a:pt x="716" y="63"/>
                  </a:cubicBezTo>
                  <a:cubicBezTo>
                    <a:pt x="719" y="60"/>
                    <a:pt x="719" y="60"/>
                    <a:pt x="719" y="60"/>
                  </a:cubicBezTo>
                  <a:cubicBezTo>
                    <a:pt x="722" y="64"/>
                    <a:pt x="722" y="64"/>
                    <a:pt x="722" y="64"/>
                  </a:cubicBezTo>
                  <a:cubicBezTo>
                    <a:pt x="769" y="153"/>
                    <a:pt x="795" y="263"/>
                    <a:pt x="795" y="374"/>
                  </a:cubicBezTo>
                  <a:cubicBezTo>
                    <a:pt x="795" y="663"/>
                    <a:pt x="626" y="898"/>
                    <a:pt x="418" y="898"/>
                  </a:cubicBezTo>
                  <a:close/>
                  <a:moveTo>
                    <a:pt x="129" y="52"/>
                  </a:moveTo>
                  <a:cubicBezTo>
                    <a:pt x="77" y="143"/>
                    <a:pt x="49" y="257"/>
                    <a:pt x="49" y="374"/>
                  </a:cubicBezTo>
                  <a:cubicBezTo>
                    <a:pt x="49" y="659"/>
                    <a:pt x="214" y="890"/>
                    <a:pt x="418" y="890"/>
                  </a:cubicBezTo>
                  <a:cubicBezTo>
                    <a:pt x="622" y="890"/>
                    <a:pt x="787" y="659"/>
                    <a:pt x="787" y="374"/>
                  </a:cubicBezTo>
                  <a:cubicBezTo>
                    <a:pt x="787" y="266"/>
                    <a:pt x="762" y="159"/>
                    <a:pt x="717" y="72"/>
                  </a:cubicBezTo>
                  <a:cubicBezTo>
                    <a:pt x="702" y="85"/>
                    <a:pt x="684" y="97"/>
                    <a:pt x="653" y="97"/>
                  </a:cubicBezTo>
                  <a:cubicBezTo>
                    <a:pt x="616" y="97"/>
                    <a:pt x="597" y="80"/>
                    <a:pt x="582" y="67"/>
                  </a:cubicBezTo>
                  <a:cubicBezTo>
                    <a:pt x="570" y="55"/>
                    <a:pt x="562" y="48"/>
                    <a:pt x="545" y="48"/>
                  </a:cubicBezTo>
                  <a:cubicBezTo>
                    <a:pt x="527" y="48"/>
                    <a:pt x="519" y="55"/>
                    <a:pt x="507" y="67"/>
                  </a:cubicBezTo>
                  <a:cubicBezTo>
                    <a:pt x="492" y="80"/>
                    <a:pt x="473" y="97"/>
                    <a:pt x="436" y="97"/>
                  </a:cubicBezTo>
                  <a:cubicBezTo>
                    <a:pt x="400" y="97"/>
                    <a:pt x="381" y="80"/>
                    <a:pt x="366" y="67"/>
                  </a:cubicBezTo>
                  <a:cubicBezTo>
                    <a:pt x="354" y="55"/>
                    <a:pt x="346" y="48"/>
                    <a:pt x="328" y="48"/>
                  </a:cubicBezTo>
                  <a:cubicBezTo>
                    <a:pt x="311" y="48"/>
                    <a:pt x="303" y="55"/>
                    <a:pt x="291" y="67"/>
                  </a:cubicBezTo>
                  <a:cubicBezTo>
                    <a:pt x="276" y="80"/>
                    <a:pt x="257" y="97"/>
                    <a:pt x="220" y="97"/>
                  </a:cubicBezTo>
                  <a:cubicBezTo>
                    <a:pt x="184" y="97"/>
                    <a:pt x="165" y="80"/>
                    <a:pt x="150" y="67"/>
                  </a:cubicBezTo>
                  <a:cubicBezTo>
                    <a:pt x="143" y="60"/>
                    <a:pt x="137" y="55"/>
                    <a:pt x="12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03" name="Freeform 17">
              <a:extLst>
                <a:ext uri="{FF2B5EF4-FFF2-40B4-BE49-F238E27FC236}">
                  <a16:creationId xmlns:a16="http://schemas.microsoft.com/office/drawing/2014/main" id="{6F186B11-34D5-4526-9437-F3652A507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5" y="1911350"/>
              <a:ext cx="122238" cy="107950"/>
            </a:xfrm>
            <a:custGeom>
              <a:avLst/>
              <a:gdLst>
                <a:gd name="T0" fmla="*/ 201 w 410"/>
                <a:gd name="T1" fmla="*/ 367 h 369"/>
                <a:gd name="T2" fmla="*/ 48 w 410"/>
                <a:gd name="T3" fmla="*/ 307 h 369"/>
                <a:gd name="T4" fmla="*/ 5 w 410"/>
                <a:gd name="T5" fmla="*/ 163 h 369"/>
                <a:gd name="T6" fmla="*/ 23 w 410"/>
                <a:gd name="T7" fmla="*/ 0 h 369"/>
                <a:gd name="T8" fmla="*/ 66 w 410"/>
                <a:gd name="T9" fmla="*/ 5 h 369"/>
                <a:gd name="T10" fmla="*/ 48 w 410"/>
                <a:gd name="T11" fmla="*/ 167 h 369"/>
                <a:gd name="T12" fmla="*/ 80 w 410"/>
                <a:gd name="T13" fmla="*/ 278 h 369"/>
                <a:gd name="T14" fmla="*/ 204 w 410"/>
                <a:gd name="T15" fmla="*/ 324 h 369"/>
                <a:gd name="T16" fmla="*/ 330 w 410"/>
                <a:gd name="T17" fmla="*/ 278 h 369"/>
                <a:gd name="T18" fmla="*/ 362 w 410"/>
                <a:gd name="T19" fmla="*/ 166 h 369"/>
                <a:gd name="T20" fmla="*/ 344 w 410"/>
                <a:gd name="T21" fmla="*/ 5 h 369"/>
                <a:gd name="T22" fmla="*/ 387 w 410"/>
                <a:gd name="T23" fmla="*/ 0 h 369"/>
                <a:gd name="T24" fmla="*/ 405 w 410"/>
                <a:gd name="T25" fmla="*/ 162 h 369"/>
                <a:gd name="T26" fmla="*/ 361 w 410"/>
                <a:gd name="T27" fmla="*/ 308 h 369"/>
                <a:gd name="T28" fmla="*/ 204 w 410"/>
                <a:gd name="T29" fmla="*/ 367 h 369"/>
                <a:gd name="T30" fmla="*/ 201 w 410"/>
                <a:gd name="T31" fmla="*/ 367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0" h="369">
                  <a:moveTo>
                    <a:pt x="201" y="367"/>
                  </a:moveTo>
                  <a:cubicBezTo>
                    <a:pt x="185" y="367"/>
                    <a:pt x="102" y="364"/>
                    <a:pt x="48" y="307"/>
                  </a:cubicBezTo>
                  <a:cubicBezTo>
                    <a:pt x="14" y="272"/>
                    <a:pt x="0" y="223"/>
                    <a:pt x="5" y="16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4" y="214"/>
                    <a:pt x="55" y="251"/>
                    <a:pt x="80" y="278"/>
                  </a:cubicBezTo>
                  <a:cubicBezTo>
                    <a:pt x="125" y="326"/>
                    <a:pt x="204" y="324"/>
                    <a:pt x="204" y="324"/>
                  </a:cubicBezTo>
                  <a:cubicBezTo>
                    <a:pt x="206" y="324"/>
                    <a:pt x="285" y="325"/>
                    <a:pt x="330" y="278"/>
                  </a:cubicBezTo>
                  <a:cubicBezTo>
                    <a:pt x="355" y="251"/>
                    <a:pt x="366" y="214"/>
                    <a:pt x="362" y="166"/>
                  </a:cubicBezTo>
                  <a:cubicBezTo>
                    <a:pt x="344" y="5"/>
                    <a:pt x="344" y="5"/>
                    <a:pt x="344" y="5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405" y="162"/>
                    <a:pt x="405" y="162"/>
                    <a:pt x="405" y="162"/>
                  </a:cubicBezTo>
                  <a:cubicBezTo>
                    <a:pt x="410" y="223"/>
                    <a:pt x="395" y="272"/>
                    <a:pt x="361" y="308"/>
                  </a:cubicBezTo>
                  <a:cubicBezTo>
                    <a:pt x="302" y="369"/>
                    <a:pt x="208" y="367"/>
                    <a:pt x="204" y="367"/>
                  </a:cubicBezTo>
                  <a:cubicBezTo>
                    <a:pt x="204" y="367"/>
                    <a:pt x="203" y="367"/>
                    <a:pt x="201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04" name="Freeform 18">
              <a:extLst>
                <a:ext uri="{FF2B5EF4-FFF2-40B4-BE49-F238E27FC236}">
                  <a16:creationId xmlns:a16="http://schemas.microsoft.com/office/drawing/2014/main" id="{271BA7A1-92AF-49DC-AEFE-7E58DCE96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425" y="1909763"/>
              <a:ext cx="122238" cy="111125"/>
            </a:xfrm>
            <a:custGeom>
              <a:avLst/>
              <a:gdLst>
                <a:gd name="T0" fmla="*/ 205 w 418"/>
                <a:gd name="T1" fmla="*/ 375 h 375"/>
                <a:gd name="T2" fmla="*/ 50 w 418"/>
                <a:gd name="T3" fmla="*/ 314 h 375"/>
                <a:gd name="T4" fmla="*/ 5 w 418"/>
                <a:gd name="T5" fmla="*/ 166 h 375"/>
                <a:gd name="T6" fmla="*/ 24 w 418"/>
                <a:gd name="T7" fmla="*/ 0 h 375"/>
                <a:gd name="T8" fmla="*/ 74 w 418"/>
                <a:gd name="T9" fmla="*/ 6 h 375"/>
                <a:gd name="T10" fmla="*/ 56 w 418"/>
                <a:gd name="T11" fmla="*/ 171 h 375"/>
                <a:gd name="T12" fmla="*/ 86 w 418"/>
                <a:gd name="T13" fmla="*/ 279 h 375"/>
                <a:gd name="T14" fmla="*/ 208 w 418"/>
                <a:gd name="T15" fmla="*/ 324 h 375"/>
                <a:gd name="T16" fmla="*/ 208 w 418"/>
                <a:gd name="T17" fmla="*/ 324 h 375"/>
                <a:gd name="T18" fmla="*/ 331 w 418"/>
                <a:gd name="T19" fmla="*/ 279 h 375"/>
                <a:gd name="T20" fmla="*/ 362 w 418"/>
                <a:gd name="T21" fmla="*/ 170 h 375"/>
                <a:gd name="T22" fmla="*/ 344 w 418"/>
                <a:gd name="T23" fmla="*/ 6 h 375"/>
                <a:gd name="T24" fmla="*/ 394 w 418"/>
                <a:gd name="T25" fmla="*/ 0 h 375"/>
                <a:gd name="T26" fmla="*/ 413 w 418"/>
                <a:gd name="T27" fmla="*/ 166 h 375"/>
                <a:gd name="T28" fmla="*/ 368 w 418"/>
                <a:gd name="T29" fmla="*/ 314 h 375"/>
                <a:gd name="T30" fmla="*/ 208 w 418"/>
                <a:gd name="T31" fmla="*/ 374 h 375"/>
                <a:gd name="T32" fmla="*/ 205 w 418"/>
                <a:gd name="T33" fmla="*/ 375 h 375"/>
                <a:gd name="T34" fmla="*/ 31 w 418"/>
                <a:gd name="T35" fmla="*/ 8 h 375"/>
                <a:gd name="T36" fmla="*/ 13 w 418"/>
                <a:gd name="T37" fmla="*/ 167 h 375"/>
                <a:gd name="T38" fmla="*/ 55 w 418"/>
                <a:gd name="T39" fmla="*/ 309 h 375"/>
                <a:gd name="T40" fmla="*/ 205 w 418"/>
                <a:gd name="T41" fmla="*/ 367 h 375"/>
                <a:gd name="T42" fmla="*/ 208 w 418"/>
                <a:gd name="T43" fmla="*/ 367 h 375"/>
                <a:gd name="T44" fmla="*/ 362 w 418"/>
                <a:gd name="T45" fmla="*/ 309 h 375"/>
                <a:gd name="T46" fmla="*/ 405 w 418"/>
                <a:gd name="T47" fmla="*/ 166 h 375"/>
                <a:gd name="T48" fmla="*/ 387 w 418"/>
                <a:gd name="T49" fmla="*/ 8 h 375"/>
                <a:gd name="T50" fmla="*/ 352 w 418"/>
                <a:gd name="T51" fmla="*/ 12 h 375"/>
                <a:gd name="T52" fmla="*/ 370 w 418"/>
                <a:gd name="T53" fmla="*/ 170 h 375"/>
                <a:gd name="T54" fmla="*/ 337 w 418"/>
                <a:gd name="T55" fmla="*/ 284 h 375"/>
                <a:gd name="T56" fmla="*/ 209 w 418"/>
                <a:gd name="T57" fmla="*/ 331 h 375"/>
                <a:gd name="T58" fmla="*/ 208 w 418"/>
                <a:gd name="T59" fmla="*/ 331 h 375"/>
                <a:gd name="T60" fmla="*/ 81 w 418"/>
                <a:gd name="T61" fmla="*/ 284 h 375"/>
                <a:gd name="T62" fmla="*/ 48 w 418"/>
                <a:gd name="T63" fmla="*/ 171 h 375"/>
                <a:gd name="T64" fmla="*/ 66 w 418"/>
                <a:gd name="T65" fmla="*/ 12 h 375"/>
                <a:gd name="T66" fmla="*/ 31 w 418"/>
                <a:gd name="T67" fmla="*/ 8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8" h="375">
                  <a:moveTo>
                    <a:pt x="205" y="375"/>
                  </a:moveTo>
                  <a:cubicBezTo>
                    <a:pt x="189" y="375"/>
                    <a:pt x="104" y="372"/>
                    <a:pt x="50" y="314"/>
                  </a:cubicBezTo>
                  <a:cubicBezTo>
                    <a:pt x="15" y="278"/>
                    <a:pt x="0" y="228"/>
                    <a:pt x="5" y="16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2" y="217"/>
                    <a:pt x="62" y="254"/>
                    <a:pt x="86" y="279"/>
                  </a:cubicBezTo>
                  <a:cubicBezTo>
                    <a:pt x="128" y="323"/>
                    <a:pt x="200" y="324"/>
                    <a:pt x="208" y="324"/>
                  </a:cubicBezTo>
                  <a:cubicBezTo>
                    <a:pt x="208" y="324"/>
                    <a:pt x="208" y="324"/>
                    <a:pt x="208" y="324"/>
                  </a:cubicBezTo>
                  <a:cubicBezTo>
                    <a:pt x="223" y="324"/>
                    <a:pt x="291" y="322"/>
                    <a:pt x="331" y="279"/>
                  </a:cubicBezTo>
                  <a:cubicBezTo>
                    <a:pt x="356" y="254"/>
                    <a:pt x="366" y="217"/>
                    <a:pt x="362" y="170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413" y="166"/>
                    <a:pt x="413" y="166"/>
                    <a:pt x="413" y="166"/>
                  </a:cubicBezTo>
                  <a:cubicBezTo>
                    <a:pt x="418" y="228"/>
                    <a:pt x="403" y="278"/>
                    <a:pt x="368" y="314"/>
                  </a:cubicBezTo>
                  <a:cubicBezTo>
                    <a:pt x="310" y="375"/>
                    <a:pt x="219" y="375"/>
                    <a:pt x="208" y="374"/>
                  </a:cubicBezTo>
                  <a:lnTo>
                    <a:pt x="205" y="375"/>
                  </a:lnTo>
                  <a:close/>
                  <a:moveTo>
                    <a:pt x="31" y="8"/>
                  </a:moveTo>
                  <a:cubicBezTo>
                    <a:pt x="13" y="167"/>
                    <a:pt x="13" y="167"/>
                    <a:pt x="13" y="167"/>
                  </a:cubicBezTo>
                  <a:cubicBezTo>
                    <a:pt x="8" y="226"/>
                    <a:pt x="22" y="274"/>
                    <a:pt x="55" y="309"/>
                  </a:cubicBezTo>
                  <a:cubicBezTo>
                    <a:pt x="107" y="364"/>
                    <a:pt x="190" y="367"/>
                    <a:pt x="205" y="367"/>
                  </a:cubicBezTo>
                  <a:cubicBezTo>
                    <a:pt x="208" y="367"/>
                    <a:pt x="208" y="367"/>
                    <a:pt x="208" y="367"/>
                  </a:cubicBezTo>
                  <a:cubicBezTo>
                    <a:pt x="218" y="367"/>
                    <a:pt x="307" y="367"/>
                    <a:pt x="362" y="309"/>
                  </a:cubicBezTo>
                  <a:cubicBezTo>
                    <a:pt x="396" y="274"/>
                    <a:pt x="410" y="226"/>
                    <a:pt x="405" y="166"/>
                  </a:cubicBezTo>
                  <a:cubicBezTo>
                    <a:pt x="387" y="8"/>
                    <a:pt x="387" y="8"/>
                    <a:pt x="387" y="8"/>
                  </a:cubicBezTo>
                  <a:cubicBezTo>
                    <a:pt x="352" y="12"/>
                    <a:pt x="352" y="12"/>
                    <a:pt x="352" y="12"/>
                  </a:cubicBezTo>
                  <a:cubicBezTo>
                    <a:pt x="370" y="170"/>
                    <a:pt x="370" y="170"/>
                    <a:pt x="370" y="170"/>
                  </a:cubicBezTo>
                  <a:cubicBezTo>
                    <a:pt x="374" y="219"/>
                    <a:pt x="362" y="257"/>
                    <a:pt x="337" y="284"/>
                  </a:cubicBezTo>
                  <a:cubicBezTo>
                    <a:pt x="294" y="329"/>
                    <a:pt x="223" y="331"/>
                    <a:pt x="209" y="331"/>
                  </a:cubicBezTo>
                  <a:cubicBezTo>
                    <a:pt x="209" y="331"/>
                    <a:pt x="208" y="331"/>
                    <a:pt x="208" y="331"/>
                  </a:cubicBezTo>
                  <a:cubicBezTo>
                    <a:pt x="191" y="331"/>
                    <a:pt x="123" y="329"/>
                    <a:pt x="81" y="284"/>
                  </a:cubicBezTo>
                  <a:cubicBezTo>
                    <a:pt x="55" y="257"/>
                    <a:pt x="44" y="219"/>
                    <a:pt x="48" y="171"/>
                  </a:cubicBezTo>
                  <a:cubicBezTo>
                    <a:pt x="66" y="12"/>
                    <a:pt x="66" y="12"/>
                    <a:pt x="66" y="12"/>
                  </a:cubicBezTo>
                  <a:lnTo>
                    <a:pt x="31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05" name="Freeform 19">
              <a:extLst>
                <a:ext uri="{FF2B5EF4-FFF2-40B4-BE49-F238E27FC236}">
                  <a16:creationId xmlns:a16="http://schemas.microsoft.com/office/drawing/2014/main" id="{12359DAC-1BEA-490C-987C-AA96FBC6B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213" y="1954213"/>
              <a:ext cx="185738" cy="220663"/>
            </a:xfrm>
            <a:custGeom>
              <a:avLst/>
              <a:gdLst>
                <a:gd name="T0" fmla="*/ 43 w 626"/>
                <a:gd name="T1" fmla="*/ 746 h 746"/>
                <a:gd name="T2" fmla="*/ 0 w 626"/>
                <a:gd name="T3" fmla="*/ 746 h 746"/>
                <a:gd name="T4" fmla="*/ 614 w 626"/>
                <a:gd name="T5" fmla="*/ 0 h 746"/>
                <a:gd name="T6" fmla="*/ 626 w 626"/>
                <a:gd name="T7" fmla="*/ 41 h 746"/>
                <a:gd name="T8" fmla="*/ 43 w 626"/>
                <a:gd name="T9" fmla="*/ 74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746">
                  <a:moveTo>
                    <a:pt x="43" y="746"/>
                  </a:moveTo>
                  <a:cubicBezTo>
                    <a:pt x="0" y="746"/>
                    <a:pt x="0" y="746"/>
                    <a:pt x="0" y="746"/>
                  </a:cubicBezTo>
                  <a:cubicBezTo>
                    <a:pt x="72" y="380"/>
                    <a:pt x="313" y="85"/>
                    <a:pt x="614" y="0"/>
                  </a:cubicBezTo>
                  <a:cubicBezTo>
                    <a:pt x="626" y="41"/>
                    <a:pt x="626" y="41"/>
                    <a:pt x="626" y="41"/>
                  </a:cubicBezTo>
                  <a:cubicBezTo>
                    <a:pt x="340" y="122"/>
                    <a:pt x="111" y="396"/>
                    <a:pt x="43" y="7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06" name="Freeform 20">
              <a:extLst>
                <a:ext uri="{FF2B5EF4-FFF2-40B4-BE49-F238E27FC236}">
                  <a16:creationId xmlns:a16="http://schemas.microsoft.com/office/drawing/2014/main" id="{4687090B-C470-4234-9E9E-AD076F01C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8213" y="1952625"/>
              <a:ext cx="187325" cy="222250"/>
            </a:xfrm>
            <a:custGeom>
              <a:avLst/>
              <a:gdLst>
                <a:gd name="T0" fmla="*/ 50 w 635"/>
                <a:gd name="T1" fmla="*/ 755 h 755"/>
                <a:gd name="T2" fmla="*/ 0 w 635"/>
                <a:gd name="T3" fmla="*/ 755 h 755"/>
                <a:gd name="T4" fmla="*/ 1 w 635"/>
                <a:gd name="T5" fmla="*/ 751 h 755"/>
                <a:gd name="T6" fmla="*/ 617 w 635"/>
                <a:gd name="T7" fmla="*/ 1 h 755"/>
                <a:gd name="T8" fmla="*/ 621 w 635"/>
                <a:gd name="T9" fmla="*/ 0 h 755"/>
                <a:gd name="T10" fmla="*/ 635 w 635"/>
                <a:gd name="T11" fmla="*/ 49 h 755"/>
                <a:gd name="T12" fmla="*/ 631 w 635"/>
                <a:gd name="T13" fmla="*/ 50 h 755"/>
                <a:gd name="T14" fmla="*/ 50 w 635"/>
                <a:gd name="T15" fmla="*/ 752 h 755"/>
                <a:gd name="T16" fmla="*/ 50 w 635"/>
                <a:gd name="T17" fmla="*/ 755 h 755"/>
                <a:gd name="T18" fmla="*/ 9 w 635"/>
                <a:gd name="T19" fmla="*/ 748 h 755"/>
                <a:gd name="T20" fmla="*/ 44 w 635"/>
                <a:gd name="T21" fmla="*/ 748 h 755"/>
                <a:gd name="T22" fmla="*/ 625 w 635"/>
                <a:gd name="T23" fmla="*/ 44 h 755"/>
                <a:gd name="T24" fmla="*/ 616 w 635"/>
                <a:gd name="T25" fmla="*/ 9 h 755"/>
                <a:gd name="T26" fmla="*/ 9 w 635"/>
                <a:gd name="T27" fmla="*/ 748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755">
                  <a:moveTo>
                    <a:pt x="50" y="755"/>
                  </a:moveTo>
                  <a:cubicBezTo>
                    <a:pt x="0" y="755"/>
                    <a:pt x="0" y="755"/>
                    <a:pt x="0" y="755"/>
                  </a:cubicBezTo>
                  <a:cubicBezTo>
                    <a:pt x="1" y="751"/>
                    <a:pt x="1" y="751"/>
                    <a:pt x="1" y="751"/>
                  </a:cubicBezTo>
                  <a:cubicBezTo>
                    <a:pt x="73" y="381"/>
                    <a:pt x="315" y="87"/>
                    <a:pt x="617" y="1"/>
                  </a:cubicBezTo>
                  <a:cubicBezTo>
                    <a:pt x="621" y="0"/>
                    <a:pt x="621" y="0"/>
                    <a:pt x="621" y="0"/>
                  </a:cubicBezTo>
                  <a:cubicBezTo>
                    <a:pt x="635" y="49"/>
                    <a:pt x="635" y="49"/>
                    <a:pt x="635" y="49"/>
                  </a:cubicBezTo>
                  <a:cubicBezTo>
                    <a:pt x="631" y="50"/>
                    <a:pt x="631" y="50"/>
                    <a:pt x="631" y="50"/>
                  </a:cubicBezTo>
                  <a:cubicBezTo>
                    <a:pt x="346" y="130"/>
                    <a:pt x="118" y="406"/>
                    <a:pt x="50" y="752"/>
                  </a:cubicBezTo>
                  <a:lnTo>
                    <a:pt x="50" y="755"/>
                  </a:lnTo>
                  <a:close/>
                  <a:moveTo>
                    <a:pt x="9" y="748"/>
                  </a:moveTo>
                  <a:cubicBezTo>
                    <a:pt x="44" y="748"/>
                    <a:pt x="44" y="748"/>
                    <a:pt x="44" y="748"/>
                  </a:cubicBezTo>
                  <a:cubicBezTo>
                    <a:pt x="112" y="402"/>
                    <a:pt x="340" y="126"/>
                    <a:pt x="625" y="44"/>
                  </a:cubicBezTo>
                  <a:cubicBezTo>
                    <a:pt x="616" y="9"/>
                    <a:pt x="616" y="9"/>
                    <a:pt x="616" y="9"/>
                  </a:cubicBezTo>
                  <a:cubicBezTo>
                    <a:pt x="319" y="95"/>
                    <a:pt x="81" y="384"/>
                    <a:pt x="9" y="7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07" name="Freeform 21">
              <a:extLst>
                <a:ext uri="{FF2B5EF4-FFF2-40B4-BE49-F238E27FC236}">
                  <a16:creationId xmlns:a16="http://schemas.microsoft.com/office/drawing/2014/main" id="{1D56F7AB-2133-499B-8717-026202CB5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1954213"/>
              <a:ext cx="188913" cy="220663"/>
            </a:xfrm>
            <a:custGeom>
              <a:avLst/>
              <a:gdLst>
                <a:gd name="T0" fmla="*/ 593 w 636"/>
                <a:gd name="T1" fmla="*/ 749 h 749"/>
                <a:gd name="T2" fmla="*/ 0 w 636"/>
                <a:gd name="T3" fmla="*/ 42 h 749"/>
                <a:gd name="T4" fmla="*/ 11 w 636"/>
                <a:gd name="T5" fmla="*/ 0 h 749"/>
                <a:gd name="T6" fmla="*/ 636 w 636"/>
                <a:gd name="T7" fmla="*/ 749 h 749"/>
                <a:gd name="T8" fmla="*/ 593 w 636"/>
                <a:gd name="T9" fmla="*/ 749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749">
                  <a:moveTo>
                    <a:pt x="593" y="749"/>
                  </a:moveTo>
                  <a:cubicBezTo>
                    <a:pt x="524" y="394"/>
                    <a:pt x="291" y="119"/>
                    <a:pt x="0" y="4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18" y="81"/>
                    <a:pt x="563" y="378"/>
                    <a:pt x="636" y="749"/>
                  </a:cubicBezTo>
                  <a:lnTo>
                    <a:pt x="593" y="7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08" name="Freeform 22">
              <a:extLst>
                <a:ext uri="{FF2B5EF4-FFF2-40B4-BE49-F238E27FC236}">
                  <a16:creationId xmlns:a16="http://schemas.microsoft.com/office/drawing/2014/main" id="{B5055BA9-0D8A-4157-B6F8-5676AB450C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952625"/>
              <a:ext cx="188913" cy="222250"/>
            </a:xfrm>
            <a:custGeom>
              <a:avLst/>
              <a:gdLst>
                <a:gd name="T0" fmla="*/ 644 w 644"/>
                <a:gd name="T1" fmla="*/ 758 h 758"/>
                <a:gd name="T2" fmla="*/ 594 w 644"/>
                <a:gd name="T3" fmla="*/ 758 h 758"/>
                <a:gd name="T4" fmla="*/ 594 w 644"/>
                <a:gd name="T5" fmla="*/ 755 h 758"/>
                <a:gd name="T6" fmla="*/ 3 w 644"/>
                <a:gd name="T7" fmla="*/ 50 h 758"/>
                <a:gd name="T8" fmla="*/ 0 w 644"/>
                <a:gd name="T9" fmla="*/ 49 h 758"/>
                <a:gd name="T10" fmla="*/ 13 w 644"/>
                <a:gd name="T11" fmla="*/ 0 h 758"/>
                <a:gd name="T12" fmla="*/ 16 w 644"/>
                <a:gd name="T13" fmla="*/ 1 h 758"/>
                <a:gd name="T14" fmla="*/ 643 w 644"/>
                <a:gd name="T15" fmla="*/ 754 h 758"/>
                <a:gd name="T16" fmla="*/ 644 w 644"/>
                <a:gd name="T17" fmla="*/ 758 h 758"/>
                <a:gd name="T18" fmla="*/ 600 w 644"/>
                <a:gd name="T19" fmla="*/ 751 h 758"/>
                <a:gd name="T20" fmla="*/ 635 w 644"/>
                <a:gd name="T21" fmla="*/ 751 h 758"/>
                <a:gd name="T22" fmla="*/ 18 w 644"/>
                <a:gd name="T23" fmla="*/ 9 h 758"/>
                <a:gd name="T24" fmla="*/ 9 w 644"/>
                <a:gd name="T25" fmla="*/ 44 h 758"/>
                <a:gd name="T26" fmla="*/ 600 w 644"/>
                <a:gd name="T27" fmla="*/ 751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4" h="758">
                  <a:moveTo>
                    <a:pt x="644" y="758"/>
                  </a:moveTo>
                  <a:cubicBezTo>
                    <a:pt x="594" y="758"/>
                    <a:pt x="594" y="758"/>
                    <a:pt x="594" y="758"/>
                  </a:cubicBezTo>
                  <a:cubicBezTo>
                    <a:pt x="594" y="755"/>
                    <a:pt x="594" y="755"/>
                    <a:pt x="594" y="755"/>
                  </a:cubicBezTo>
                  <a:cubicBezTo>
                    <a:pt x="525" y="404"/>
                    <a:pt x="293" y="127"/>
                    <a:pt x="3" y="5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324" y="83"/>
                    <a:pt x="570" y="378"/>
                    <a:pt x="643" y="754"/>
                  </a:cubicBezTo>
                  <a:lnTo>
                    <a:pt x="644" y="758"/>
                  </a:lnTo>
                  <a:close/>
                  <a:moveTo>
                    <a:pt x="600" y="751"/>
                  </a:moveTo>
                  <a:cubicBezTo>
                    <a:pt x="635" y="751"/>
                    <a:pt x="635" y="751"/>
                    <a:pt x="635" y="751"/>
                  </a:cubicBezTo>
                  <a:cubicBezTo>
                    <a:pt x="562" y="382"/>
                    <a:pt x="320" y="91"/>
                    <a:pt x="18" y="9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299" y="123"/>
                    <a:pt x="531" y="400"/>
                    <a:pt x="600" y="7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09" name="Freeform 23">
              <a:extLst>
                <a:ext uri="{FF2B5EF4-FFF2-40B4-BE49-F238E27FC236}">
                  <a16:creationId xmlns:a16="http://schemas.microsoft.com/office/drawing/2014/main" id="{31EB53A3-A7C5-4DB5-A249-98B841EED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988" y="1509713"/>
              <a:ext cx="519113" cy="538163"/>
            </a:xfrm>
            <a:custGeom>
              <a:avLst/>
              <a:gdLst>
                <a:gd name="T0" fmla="*/ 1465 w 1764"/>
                <a:gd name="T1" fmla="*/ 1766 h 1831"/>
                <a:gd name="T2" fmla="*/ 1563 w 1764"/>
                <a:gd name="T3" fmla="*/ 1657 h 1831"/>
                <a:gd name="T4" fmla="*/ 1608 w 1764"/>
                <a:gd name="T5" fmla="*/ 1515 h 1831"/>
                <a:gd name="T6" fmla="*/ 1617 w 1764"/>
                <a:gd name="T7" fmla="*/ 1397 h 1831"/>
                <a:gd name="T8" fmla="*/ 1675 w 1764"/>
                <a:gd name="T9" fmla="*/ 1295 h 1831"/>
                <a:gd name="T10" fmla="*/ 1716 w 1764"/>
                <a:gd name="T11" fmla="*/ 1152 h 1831"/>
                <a:gd name="T12" fmla="*/ 1690 w 1764"/>
                <a:gd name="T13" fmla="*/ 975 h 1831"/>
                <a:gd name="T14" fmla="*/ 1625 w 1764"/>
                <a:gd name="T15" fmla="*/ 751 h 1831"/>
                <a:gd name="T16" fmla="*/ 1562 w 1764"/>
                <a:gd name="T17" fmla="*/ 524 h 1831"/>
                <a:gd name="T18" fmla="*/ 1442 w 1764"/>
                <a:gd name="T19" fmla="*/ 307 h 1831"/>
                <a:gd name="T20" fmla="*/ 1239 w 1764"/>
                <a:gd name="T21" fmla="*/ 176 h 1831"/>
                <a:gd name="T22" fmla="*/ 1027 w 1764"/>
                <a:gd name="T23" fmla="*/ 117 h 1831"/>
                <a:gd name="T24" fmla="*/ 810 w 1764"/>
                <a:gd name="T25" fmla="*/ 79 h 1831"/>
                <a:gd name="T26" fmla="*/ 577 w 1764"/>
                <a:gd name="T27" fmla="*/ 116 h 1831"/>
                <a:gd name="T28" fmla="*/ 393 w 1764"/>
                <a:gd name="T29" fmla="*/ 275 h 1831"/>
                <a:gd name="T30" fmla="*/ 265 w 1764"/>
                <a:gd name="T31" fmla="*/ 467 h 1831"/>
                <a:gd name="T32" fmla="*/ 141 w 1764"/>
                <a:gd name="T33" fmla="*/ 660 h 1831"/>
                <a:gd name="T34" fmla="*/ 55 w 1764"/>
                <a:gd name="T35" fmla="*/ 897 h 1831"/>
                <a:gd name="T36" fmla="*/ 66 w 1764"/>
                <a:gd name="T37" fmla="*/ 1122 h 1831"/>
                <a:gd name="T38" fmla="*/ 109 w 1764"/>
                <a:gd name="T39" fmla="*/ 1232 h 1831"/>
                <a:gd name="T40" fmla="*/ 100 w 1764"/>
                <a:gd name="T41" fmla="*/ 1350 h 1831"/>
                <a:gd name="T42" fmla="*/ 124 w 1764"/>
                <a:gd name="T43" fmla="*/ 1498 h 1831"/>
                <a:gd name="T44" fmla="*/ 204 w 1764"/>
                <a:gd name="T45" fmla="*/ 1621 h 1831"/>
                <a:gd name="T46" fmla="*/ 288 w 1764"/>
                <a:gd name="T47" fmla="*/ 1699 h 1831"/>
                <a:gd name="T48" fmla="*/ 263 w 1764"/>
                <a:gd name="T49" fmla="*/ 1830 h 1831"/>
                <a:gd name="T50" fmla="*/ 219 w 1764"/>
                <a:gd name="T51" fmla="*/ 1714 h 1831"/>
                <a:gd name="T52" fmla="*/ 164 w 1764"/>
                <a:gd name="T53" fmla="*/ 1574 h 1831"/>
                <a:gd name="T54" fmla="*/ 91 w 1764"/>
                <a:gd name="T55" fmla="*/ 1446 h 1831"/>
                <a:gd name="T56" fmla="*/ 28 w 1764"/>
                <a:gd name="T57" fmla="*/ 1338 h 1831"/>
                <a:gd name="T58" fmla="*/ 40 w 1764"/>
                <a:gd name="T59" fmla="*/ 1213 h 1831"/>
                <a:gd name="T60" fmla="*/ 50 w 1764"/>
                <a:gd name="T61" fmla="*/ 1063 h 1831"/>
                <a:gd name="T62" fmla="*/ 58 w 1764"/>
                <a:gd name="T63" fmla="*/ 798 h 1831"/>
                <a:gd name="T64" fmla="*/ 102 w 1764"/>
                <a:gd name="T65" fmla="*/ 561 h 1831"/>
                <a:gd name="T66" fmla="*/ 249 w 1764"/>
                <a:gd name="T67" fmla="*/ 372 h 1831"/>
                <a:gd name="T68" fmla="*/ 443 w 1764"/>
                <a:gd name="T69" fmla="*/ 206 h 1831"/>
                <a:gd name="T70" fmla="*/ 661 w 1764"/>
                <a:gd name="T71" fmla="*/ 69 h 1831"/>
                <a:gd name="T72" fmla="*/ 882 w 1764"/>
                <a:gd name="T73" fmla="*/ 0 h 1831"/>
                <a:gd name="T74" fmla="*/ 1103 w 1764"/>
                <a:gd name="T75" fmla="*/ 69 h 1831"/>
                <a:gd name="T76" fmla="*/ 1321 w 1764"/>
                <a:gd name="T77" fmla="*/ 206 h 1831"/>
                <a:gd name="T78" fmla="*/ 1515 w 1764"/>
                <a:gd name="T79" fmla="*/ 372 h 1831"/>
                <a:gd name="T80" fmla="*/ 1662 w 1764"/>
                <a:gd name="T81" fmla="*/ 561 h 1831"/>
                <a:gd name="T82" fmla="*/ 1706 w 1764"/>
                <a:gd name="T83" fmla="*/ 798 h 1831"/>
                <a:gd name="T84" fmla="*/ 1714 w 1764"/>
                <a:gd name="T85" fmla="*/ 1063 h 1831"/>
                <a:gd name="T86" fmla="*/ 1724 w 1764"/>
                <a:gd name="T87" fmla="*/ 1213 h 1831"/>
                <a:gd name="T88" fmla="*/ 1735 w 1764"/>
                <a:gd name="T89" fmla="*/ 1338 h 1831"/>
                <a:gd name="T90" fmla="*/ 1671 w 1764"/>
                <a:gd name="T91" fmla="*/ 1446 h 1831"/>
                <a:gd name="T92" fmla="*/ 1598 w 1764"/>
                <a:gd name="T93" fmla="*/ 1574 h 1831"/>
                <a:gd name="T94" fmla="*/ 1543 w 1764"/>
                <a:gd name="T95" fmla="*/ 1714 h 1831"/>
                <a:gd name="T96" fmla="*/ 1499 w 1764"/>
                <a:gd name="T97" fmla="*/ 1831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64" h="1831">
                  <a:moveTo>
                    <a:pt x="1499" y="1831"/>
                  </a:moveTo>
                  <a:cubicBezTo>
                    <a:pt x="1464" y="1802"/>
                    <a:pt x="1464" y="1802"/>
                    <a:pt x="1464" y="1802"/>
                  </a:cubicBezTo>
                  <a:cubicBezTo>
                    <a:pt x="1467" y="1797"/>
                    <a:pt x="1466" y="1777"/>
                    <a:pt x="1465" y="1766"/>
                  </a:cubicBezTo>
                  <a:cubicBezTo>
                    <a:pt x="1463" y="1743"/>
                    <a:pt x="1461" y="1718"/>
                    <a:pt x="1474" y="1700"/>
                  </a:cubicBezTo>
                  <a:cubicBezTo>
                    <a:pt x="1487" y="1681"/>
                    <a:pt x="1510" y="1675"/>
                    <a:pt x="1531" y="1669"/>
                  </a:cubicBezTo>
                  <a:cubicBezTo>
                    <a:pt x="1541" y="1667"/>
                    <a:pt x="1560" y="1662"/>
                    <a:pt x="1563" y="1657"/>
                  </a:cubicBezTo>
                  <a:cubicBezTo>
                    <a:pt x="1565" y="1652"/>
                    <a:pt x="1561" y="1632"/>
                    <a:pt x="1558" y="1622"/>
                  </a:cubicBezTo>
                  <a:cubicBezTo>
                    <a:pt x="1553" y="1599"/>
                    <a:pt x="1547" y="1575"/>
                    <a:pt x="1557" y="1555"/>
                  </a:cubicBezTo>
                  <a:cubicBezTo>
                    <a:pt x="1566" y="1534"/>
                    <a:pt x="1589" y="1524"/>
                    <a:pt x="1608" y="1515"/>
                  </a:cubicBezTo>
                  <a:cubicBezTo>
                    <a:pt x="1619" y="1511"/>
                    <a:pt x="1636" y="1503"/>
                    <a:pt x="1638" y="1498"/>
                  </a:cubicBezTo>
                  <a:cubicBezTo>
                    <a:pt x="1640" y="1492"/>
                    <a:pt x="1633" y="1474"/>
                    <a:pt x="1628" y="1463"/>
                  </a:cubicBezTo>
                  <a:cubicBezTo>
                    <a:pt x="1620" y="1441"/>
                    <a:pt x="1611" y="1419"/>
                    <a:pt x="1617" y="1397"/>
                  </a:cubicBezTo>
                  <a:cubicBezTo>
                    <a:pt x="1624" y="1375"/>
                    <a:pt x="1645" y="1362"/>
                    <a:pt x="1663" y="1350"/>
                  </a:cubicBezTo>
                  <a:cubicBezTo>
                    <a:pt x="1672" y="1344"/>
                    <a:pt x="1688" y="1334"/>
                    <a:pt x="1690" y="1328"/>
                  </a:cubicBezTo>
                  <a:cubicBezTo>
                    <a:pt x="1691" y="1322"/>
                    <a:pt x="1681" y="1305"/>
                    <a:pt x="1675" y="1295"/>
                  </a:cubicBezTo>
                  <a:cubicBezTo>
                    <a:pt x="1664" y="1276"/>
                    <a:pt x="1651" y="1254"/>
                    <a:pt x="1655" y="1232"/>
                  </a:cubicBezTo>
                  <a:cubicBezTo>
                    <a:pt x="1658" y="1210"/>
                    <a:pt x="1677" y="1193"/>
                    <a:pt x="1693" y="1179"/>
                  </a:cubicBezTo>
                  <a:cubicBezTo>
                    <a:pt x="1702" y="1171"/>
                    <a:pt x="1716" y="1158"/>
                    <a:pt x="1716" y="1152"/>
                  </a:cubicBezTo>
                  <a:cubicBezTo>
                    <a:pt x="1717" y="1146"/>
                    <a:pt x="1705" y="1131"/>
                    <a:pt x="1697" y="1122"/>
                  </a:cubicBezTo>
                  <a:cubicBezTo>
                    <a:pt x="1684" y="1105"/>
                    <a:pt x="1668" y="1086"/>
                    <a:pt x="1668" y="1063"/>
                  </a:cubicBezTo>
                  <a:cubicBezTo>
                    <a:pt x="1668" y="1032"/>
                    <a:pt x="1679" y="1003"/>
                    <a:pt x="1690" y="975"/>
                  </a:cubicBezTo>
                  <a:cubicBezTo>
                    <a:pt x="1701" y="947"/>
                    <a:pt x="1712" y="920"/>
                    <a:pt x="1709" y="897"/>
                  </a:cubicBezTo>
                  <a:cubicBezTo>
                    <a:pt x="1706" y="873"/>
                    <a:pt x="1688" y="850"/>
                    <a:pt x="1670" y="826"/>
                  </a:cubicBezTo>
                  <a:cubicBezTo>
                    <a:pt x="1652" y="803"/>
                    <a:pt x="1633" y="779"/>
                    <a:pt x="1625" y="751"/>
                  </a:cubicBezTo>
                  <a:cubicBezTo>
                    <a:pt x="1617" y="722"/>
                    <a:pt x="1620" y="690"/>
                    <a:pt x="1623" y="660"/>
                  </a:cubicBezTo>
                  <a:cubicBezTo>
                    <a:pt x="1626" y="629"/>
                    <a:pt x="1629" y="601"/>
                    <a:pt x="1619" y="580"/>
                  </a:cubicBezTo>
                  <a:cubicBezTo>
                    <a:pt x="1610" y="558"/>
                    <a:pt x="1587" y="542"/>
                    <a:pt x="1562" y="524"/>
                  </a:cubicBezTo>
                  <a:cubicBezTo>
                    <a:pt x="1538" y="508"/>
                    <a:pt x="1514" y="491"/>
                    <a:pt x="1498" y="467"/>
                  </a:cubicBezTo>
                  <a:cubicBezTo>
                    <a:pt x="1482" y="442"/>
                    <a:pt x="1476" y="411"/>
                    <a:pt x="1470" y="382"/>
                  </a:cubicBezTo>
                  <a:cubicBezTo>
                    <a:pt x="1463" y="352"/>
                    <a:pt x="1457" y="323"/>
                    <a:pt x="1442" y="307"/>
                  </a:cubicBezTo>
                  <a:cubicBezTo>
                    <a:pt x="1427" y="290"/>
                    <a:pt x="1399" y="283"/>
                    <a:pt x="1371" y="275"/>
                  </a:cubicBezTo>
                  <a:cubicBezTo>
                    <a:pt x="1344" y="268"/>
                    <a:pt x="1316" y="260"/>
                    <a:pt x="1293" y="243"/>
                  </a:cubicBezTo>
                  <a:cubicBezTo>
                    <a:pt x="1270" y="226"/>
                    <a:pt x="1254" y="200"/>
                    <a:pt x="1239" y="176"/>
                  </a:cubicBezTo>
                  <a:cubicBezTo>
                    <a:pt x="1223" y="150"/>
                    <a:pt x="1207" y="125"/>
                    <a:pt x="1187" y="116"/>
                  </a:cubicBezTo>
                  <a:cubicBezTo>
                    <a:pt x="1167" y="106"/>
                    <a:pt x="1140" y="110"/>
                    <a:pt x="1110" y="115"/>
                  </a:cubicBezTo>
                  <a:cubicBezTo>
                    <a:pt x="1083" y="119"/>
                    <a:pt x="1054" y="124"/>
                    <a:pt x="1027" y="117"/>
                  </a:cubicBezTo>
                  <a:cubicBezTo>
                    <a:pt x="1000" y="111"/>
                    <a:pt x="977" y="95"/>
                    <a:pt x="954" y="79"/>
                  </a:cubicBezTo>
                  <a:cubicBezTo>
                    <a:pt x="928" y="62"/>
                    <a:pt x="905" y="46"/>
                    <a:pt x="882" y="46"/>
                  </a:cubicBezTo>
                  <a:cubicBezTo>
                    <a:pt x="859" y="46"/>
                    <a:pt x="836" y="62"/>
                    <a:pt x="810" y="79"/>
                  </a:cubicBezTo>
                  <a:cubicBezTo>
                    <a:pt x="787" y="95"/>
                    <a:pt x="763" y="111"/>
                    <a:pt x="737" y="117"/>
                  </a:cubicBezTo>
                  <a:cubicBezTo>
                    <a:pt x="710" y="124"/>
                    <a:pt x="681" y="119"/>
                    <a:pt x="654" y="115"/>
                  </a:cubicBezTo>
                  <a:cubicBezTo>
                    <a:pt x="624" y="110"/>
                    <a:pt x="597" y="106"/>
                    <a:pt x="577" y="116"/>
                  </a:cubicBezTo>
                  <a:cubicBezTo>
                    <a:pt x="557" y="125"/>
                    <a:pt x="541" y="150"/>
                    <a:pt x="525" y="176"/>
                  </a:cubicBezTo>
                  <a:cubicBezTo>
                    <a:pt x="510" y="200"/>
                    <a:pt x="494" y="226"/>
                    <a:pt x="471" y="243"/>
                  </a:cubicBezTo>
                  <a:cubicBezTo>
                    <a:pt x="448" y="260"/>
                    <a:pt x="420" y="268"/>
                    <a:pt x="393" y="275"/>
                  </a:cubicBezTo>
                  <a:cubicBezTo>
                    <a:pt x="364" y="283"/>
                    <a:pt x="337" y="290"/>
                    <a:pt x="322" y="307"/>
                  </a:cubicBezTo>
                  <a:cubicBezTo>
                    <a:pt x="307" y="323"/>
                    <a:pt x="301" y="352"/>
                    <a:pt x="294" y="382"/>
                  </a:cubicBezTo>
                  <a:cubicBezTo>
                    <a:pt x="288" y="411"/>
                    <a:pt x="282" y="442"/>
                    <a:pt x="265" y="467"/>
                  </a:cubicBezTo>
                  <a:cubicBezTo>
                    <a:pt x="250" y="491"/>
                    <a:pt x="225" y="508"/>
                    <a:pt x="202" y="524"/>
                  </a:cubicBezTo>
                  <a:cubicBezTo>
                    <a:pt x="177" y="542"/>
                    <a:pt x="154" y="558"/>
                    <a:pt x="145" y="580"/>
                  </a:cubicBezTo>
                  <a:cubicBezTo>
                    <a:pt x="135" y="601"/>
                    <a:pt x="138" y="629"/>
                    <a:pt x="141" y="660"/>
                  </a:cubicBezTo>
                  <a:cubicBezTo>
                    <a:pt x="144" y="690"/>
                    <a:pt x="147" y="722"/>
                    <a:pt x="138" y="751"/>
                  </a:cubicBezTo>
                  <a:cubicBezTo>
                    <a:pt x="131" y="779"/>
                    <a:pt x="112" y="803"/>
                    <a:pt x="94" y="826"/>
                  </a:cubicBezTo>
                  <a:cubicBezTo>
                    <a:pt x="76" y="850"/>
                    <a:pt x="58" y="873"/>
                    <a:pt x="55" y="897"/>
                  </a:cubicBezTo>
                  <a:cubicBezTo>
                    <a:pt x="52" y="920"/>
                    <a:pt x="62" y="947"/>
                    <a:pt x="73" y="975"/>
                  </a:cubicBezTo>
                  <a:cubicBezTo>
                    <a:pt x="85" y="1003"/>
                    <a:pt x="96" y="1032"/>
                    <a:pt x="96" y="1063"/>
                  </a:cubicBezTo>
                  <a:cubicBezTo>
                    <a:pt x="96" y="1086"/>
                    <a:pt x="80" y="1105"/>
                    <a:pt x="66" y="1122"/>
                  </a:cubicBezTo>
                  <a:cubicBezTo>
                    <a:pt x="59" y="1131"/>
                    <a:pt x="47" y="1146"/>
                    <a:pt x="47" y="1152"/>
                  </a:cubicBezTo>
                  <a:cubicBezTo>
                    <a:pt x="48" y="1158"/>
                    <a:pt x="62" y="1171"/>
                    <a:pt x="71" y="1179"/>
                  </a:cubicBezTo>
                  <a:cubicBezTo>
                    <a:pt x="87" y="1193"/>
                    <a:pt x="105" y="1210"/>
                    <a:pt x="109" y="1232"/>
                  </a:cubicBezTo>
                  <a:cubicBezTo>
                    <a:pt x="112" y="1255"/>
                    <a:pt x="99" y="1276"/>
                    <a:pt x="88" y="1295"/>
                  </a:cubicBezTo>
                  <a:cubicBezTo>
                    <a:pt x="82" y="1305"/>
                    <a:pt x="72" y="1322"/>
                    <a:pt x="73" y="1328"/>
                  </a:cubicBezTo>
                  <a:cubicBezTo>
                    <a:pt x="75" y="1334"/>
                    <a:pt x="91" y="1344"/>
                    <a:pt x="100" y="1350"/>
                  </a:cubicBezTo>
                  <a:cubicBezTo>
                    <a:pt x="118" y="1362"/>
                    <a:pt x="139" y="1376"/>
                    <a:pt x="145" y="1397"/>
                  </a:cubicBezTo>
                  <a:cubicBezTo>
                    <a:pt x="152" y="1419"/>
                    <a:pt x="143" y="1441"/>
                    <a:pt x="134" y="1463"/>
                  </a:cubicBezTo>
                  <a:cubicBezTo>
                    <a:pt x="130" y="1473"/>
                    <a:pt x="122" y="1492"/>
                    <a:pt x="124" y="1498"/>
                  </a:cubicBezTo>
                  <a:cubicBezTo>
                    <a:pt x="126" y="1503"/>
                    <a:pt x="143" y="1511"/>
                    <a:pt x="154" y="1515"/>
                  </a:cubicBezTo>
                  <a:cubicBezTo>
                    <a:pt x="173" y="1524"/>
                    <a:pt x="196" y="1534"/>
                    <a:pt x="205" y="1555"/>
                  </a:cubicBezTo>
                  <a:cubicBezTo>
                    <a:pt x="215" y="1575"/>
                    <a:pt x="209" y="1599"/>
                    <a:pt x="204" y="1621"/>
                  </a:cubicBezTo>
                  <a:cubicBezTo>
                    <a:pt x="201" y="1632"/>
                    <a:pt x="197" y="1652"/>
                    <a:pt x="199" y="1657"/>
                  </a:cubicBezTo>
                  <a:cubicBezTo>
                    <a:pt x="202" y="1662"/>
                    <a:pt x="221" y="1666"/>
                    <a:pt x="231" y="1669"/>
                  </a:cubicBezTo>
                  <a:cubicBezTo>
                    <a:pt x="252" y="1674"/>
                    <a:pt x="275" y="1680"/>
                    <a:pt x="288" y="1699"/>
                  </a:cubicBezTo>
                  <a:cubicBezTo>
                    <a:pt x="301" y="1717"/>
                    <a:pt x="299" y="1742"/>
                    <a:pt x="298" y="1765"/>
                  </a:cubicBezTo>
                  <a:cubicBezTo>
                    <a:pt x="297" y="1776"/>
                    <a:pt x="295" y="1796"/>
                    <a:pt x="299" y="1801"/>
                  </a:cubicBezTo>
                  <a:cubicBezTo>
                    <a:pt x="263" y="1830"/>
                    <a:pt x="263" y="1830"/>
                    <a:pt x="263" y="1830"/>
                  </a:cubicBezTo>
                  <a:cubicBezTo>
                    <a:pt x="248" y="1812"/>
                    <a:pt x="250" y="1786"/>
                    <a:pt x="251" y="1762"/>
                  </a:cubicBezTo>
                  <a:cubicBezTo>
                    <a:pt x="252" y="1749"/>
                    <a:pt x="254" y="1730"/>
                    <a:pt x="250" y="1725"/>
                  </a:cubicBezTo>
                  <a:cubicBezTo>
                    <a:pt x="247" y="1721"/>
                    <a:pt x="230" y="1716"/>
                    <a:pt x="219" y="1714"/>
                  </a:cubicBezTo>
                  <a:cubicBezTo>
                    <a:pt x="197" y="1708"/>
                    <a:pt x="172" y="1702"/>
                    <a:pt x="159" y="1680"/>
                  </a:cubicBezTo>
                  <a:cubicBezTo>
                    <a:pt x="147" y="1659"/>
                    <a:pt x="153" y="1635"/>
                    <a:pt x="159" y="1611"/>
                  </a:cubicBezTo>
                  <a:cubicBezTo>
                    <a:pt x="162" y="1598"/>
                    <a:pt x="166" y="1580"/>
                    <a:pt x="164" y="1574"/>
                  </a:cubicBezTo>
                  <a:cubicBezTo>
                    <a:pt x="161" y="1569"/>
                    <a:pt x="145" y="1562"/>
                    <a:pt x="135" y="1557"/>
                  </a:cubicBezTo>
                  <a:cubicBezTo>
                    <a:pt x="114" y="1548"/>
                    <a:pt x="90" y="1537"/>
                    <a:pt x="81" y="1514"/>
                  </a:cubicBezTo>
                  <a:cubicBezTo>
                    <a:pt x="73" y="1492"/>
                    <a:pt x="82" y="1467"/>
                    <a:pt x="91" y="1446"/>
                  </a:cubicBezTo>
                  <a:cubicBezTo>
                    <a:pt x="96" y="1434"/>
                    <a:pt x="103" y="1417"/>
                    <a:pt x="101" y="1411"/>
                  </a:cubicBezTo>
                  <a:cubicBezTo>
                    <a:pt x="99" y="1405"/>
                    <a:pt x="85" y="1395"/>
                    <a:pt x="75" y="1389"/>
                  </a:cubicBezTo>
                  <a:cubicBezTo>
                    <a:pt x="55" y="1376"/>
                    <a:pt x="34" y="1362"/>
                    <a:pt x="28" y="1338"/>
                  </a:cubicBezTo>
                  <a:cubicBezTo>
                    <a:pt x="23" y="1315"/>
                    <a:pt x="36" y="1292"/>
                    <a:pt x="48" y="1272"/>
                  </a:cubicBezTo>
                  <a:cubicBezTo>
                    <a:pt x="54" y="1261"/>
                    <a:pt x="64" y="1245"/>
                    <a:pt x="63" y="1239"/>
                  </a:cubicBezTo>
                  <a:cubicBezTo>
                    <a:pt x="62" y="1233"/>
                    <a:pt x="49" y="1221"/>
                    <a:pt x="40" y="1213"/>
                  </a:cubicBezTo>
                  <a:cubicBezTo>
                    <a:pt x="23" y="1197"/>
                    <a:pt x="3" y="1180"/>
                    <a:pt x="1" y="1155"/>
                  </a:cubicBezTo>
                  <a:cubicBezTo>
                    <a:pt x="0" y="1131"/>
                    <a:pt x="16" y="1111"/>
                    <a:pt x="31" y="1093"/>
                  </a:cubicBezTo>
                  <a:cubicBezTo>
                    <a:pt x="38" y="1084"/>
                    <a:pt x="50" y="1069"/>
                    <a:pt x="50" y="1063"/>
                  </a:cubicBezTo>
                  <a:cubicBezTo>
                    <a:pt x="50" y="1041"/>
                    <a:pt x="40" y="1017"/>
                    <a:pt x="31" y="991"/>
                  </a:cubicBezTo>
                  <a:cubicBezTo>
                    <a:pt x="18" y="959"/>
                    <a:pt x="5" y="926"/>
                    <a:pt x="9" y="891"/>
                  </a:cubicBezTo>
                  <a:cubicBezTo>
                    <a:pt x="14" y="855"/>
                    <a:pt x="36" y="826"/>
                    <a:pt x="58" y="798"/>
                  </a:cubicBezTo>
                  <a:cubicBezTo>
                    <a:pt x="74" y="777"/>
                    <a:pt x="89" y="758"/>
                    <a:pt x="94" y="738"/>
                  </a:cubicBezTo>
                  <a:cubicBezTo>
                    <a:pt x="100" y="717"/>
                    <a:pt x="97" y="692"/>
                    <a:pt x="95" y="664"/>
                  </a:cubicBezTo>
                  <a:cubicBezTo>
                    <a:pt x="92" y="629"/>
                    <a:pt x="88" y="593"/>
                    <a:pt x="102" y="561"/>
                  </a:cubicBezTo>
                  <a:cubicBezTo>
                    <a:pt x="117" y="528"/>
                    <a:pt x="147" y="507"/>
                    <a:pt x="175" y="487"/>
                  </a:cubicBezTo>
                  <a:cubicBezTo>
                    <a:pt x="196" y="472"/>
                    <a:pt x="216" y="458"/>
                    <a:pt x="227" y="441"/>
                  </a:cubicBezTo>
                  <a:cubicBezTo>
                    <a:pt x="238" y="424"/>
                    <a:pt x="243" y="399"/>
                    <a:pt x="249" y="372"/>
                  </a:cubicBezTo>
                  <a:cubicBezTo>
                    <a:pt x="256" y="338"/>
                    <a:pt x="264" y="301"/>
                    <a:pt x="288" y="276"/>
                  </a:cubicBezTo>
                  <a:cubicBezTo>
                    <a:pt x="312" y="249"/>
                    <a:pt x="347" y="239"/>
                    <a:pt x="381" y="230"/>
                  </a:cubicBezTo>
                  <a:cubicBezTo>
                    <a:pt x="405" y="224"/>
                    <a:pt x="428" y="218"/>
                    <a:pt x="443" y="206"/>
                  </a:cubicBezTo>
                  <a:cubicBezTo>
                    <a:pt x="459" y="194"/>
                    <a:pt x="472" y="173"/>
                    <a:pt x="486" y="151"/>
                  </a:cubicBezTo>
                  <a:cubicBezTo>
                    <a:pt x="505" y="121"/>
                    <a:pt x="525" y="89"/>
                    <a:pt x="557" y="74"/>
                  </a:cubicBezTo>
                  <a:cubicBezTo>
                    <a:pt x="590" y="58"/>
                    <a:pt x="626" y="64"/>
                    <a:pt x="661" y="69"/>
                  </a:cubicBezTo>
                  <a:cubicBezTo>
                    <a:pt x="685" y="73"/>
                    <a:pt x="708" y="77"/>
                    <a:pt x="727" y="72"/>
                  </a:cubicBezTo>
                  <a:cubicBezTo>
                    <a:pt x="745" y="68"/>
                    <a:pt x="764" y="55"/>
                    <a:pt x="784" y="41"/>
                  </a:cubicBezTo>
                  <a:cubicBezTo>
                    <a:pt x="814" y="21"/>
                    <a:pt x="845" y="0"/>
                    <a:pt x="882" y="0"/>
                  </a:cubicBezTo>
                  <a:cubicBezTo>
                    <a:pt x="919" y="0"/>
                    <a:pt x="950" y="21"/>
                    <a:pt x="980" y="41"/>
                  </a:cubicBezTo>
                  <a:cubicBezTo>
                    <a:pt x="1000" y="55"/>
                    <a:pt x="1019" y="68"/>
                    <a:pt x="1037" y="72"/>
                  </a:cubicBezTo>
                  <a:cubicBezTo>
                    <a:pt x="1056" y="77"/>
                    <a:pt x="1079" y="73"/>
                    <a:pt x="1103" y="69"/>
                  </a:cubicBezTo>
                  <a:cubicBezTo>
                    <a:pt x="1138" y="64"/>
                    <a:pt x="1174" y="58"/>
                    <a:pt x="1207" y="74"/>
                  </a:cubicBezTo>
                  <a:cubicBezTo>
                    <a:pt x="1239" y="89"/>
                    <a:pt x="1259" y="121"/>
                    <a:pt x="1278" y="151"/>
                  </a:cubicBezTo>
                  <a:cubicBezTo>
                    <a:pt x="1292" y="173"/>
                    <a:pt x="1305" y="194"/>
                    <a:pt x="1321" y="206"/>
                  </a:cubicBezTo>
                  <a:cubicBezTo>
                    <a:pt x="1336" y="218"/>
                    <a:pt x="1359" y="224"/>
                    <a:pt x="1383" y="230"/>
                  </a:cubicBezTo>
                  <a:cubicBezTo>
                    <a:pt x="1417" y="239"/>
                    <a:pt x="1452" y="249"/>
                    <a:pt x="1476" y="276"/>
                  </a:cubicBezTo>
                  <a:cubicBezTo>
                    <a:pt x="1500" y="301"/>
                    <a:pt x="1507" y="338"/>
                    <a:pt x="1515" y="372"/>
                  </a:cubicBezTo>
                  <a:cubicBezTo>
                    <a:pt x="1520" y="399"/>
                    <a:pt x="1526" y="424"/>
                    <a:pt x="1537" y="441"/>
                  </a:cubicBezTo>
                  <a:cubicBezTo>
                    <a:pt x="1548" y="458"/>
                    <a:pt x="1568" y="472"/>
                    <a:pt x="1589" y="487"/>
                  </a:cubicBezTo>
                  <a:cubicBezTo>
                    <a:pt x="1617" y="507"/>
                    <a:pt x="1647" y="528"/>
                    <a:pt x="1662" y="561"/>
                  </a:cubicBezTo>
                  <a:cubicBezTo>
                    <a:pt x="1676" y="593"/>
                    <a:pt x="1672" y="629"/>
                    <a:pt x="1669" y="664"/>
                  </a:cubicBezTo>
                  <a:cubicBezTo>
                    <a:pt x="1666" y="692"/>
                    <a:pt x="1664" y="717"/>
                    <a:pt x="1670" y="738"/>
                  </a:cubicBezTo>
                  <a:cubicBezTo>
                    <a:pt x="1675" y="758"/>
                    <a:pt x="1690" y="777"/>
                    <a:pt x="1706" y="798"/>
                  </a:cubicBezTo>
                  <a:cubicBezTo>
                    <a:pt x="1728" y="826"/>
                    <a:pt x="1750" y="855"/>
                    <a:pt x="1755" y="891"/>
                  </a:cubicBezTo>
                  <a:cubicBezTo>
                    <a:pt x="1759" y="926"/>
                    <a:pt x="1746" y="959"/>
                    <a:pt x="1733" y="991"/>
                  </a:cubicBezTo>
                  <a:cubicBezTo>
                    <a:pt x="1723" y="1017"/>
                    <a:pt x="1714" y="1041"/>
                    <a:pt x="1714" y="1063"/>
                  </a:cubicBezTo>
                  <a:cubicBezTo>
                    <a:pt x="1714" y="1069"/>
                    <a:pt x="1726" y="1084"/>
                    <a:pt x="1733" y="1093"/>
                  </a:cubicBezTo>
                  <a:cubicBezTo>
                    <a:pt x="1748" y="1111"/>
                    <a:pt x="1764" y="1132"/>
                    <a:pt x="1762" y="1156"/>
                  </a:cubicBezTo>
                  <a:cubicBezTo>
                    <a:pt x="1761" y="1180"/>
                    <a:pt x="1741" y="1198"/>
                    <a:pt x="1724" y="1213"/>
                  </a:cubicBezTo>
                  <a:cubicBezTo>
                    <a:pt x="1715" y="1221"/>
                    <a:pt x="1701" y="1233"/>
                    <a:pt x="1701" y="1239"/>
                  </a:cubicBezTo>
                  <a:cubicBezTo>
                    <a:pt x="1700" y="1245"/>
                    <a:pt x="1709" y="1261"/>
                    <a:pt x="1715" y="1272"/>
                  </a:cubicBezTo>
                  <a:cubicBezTo>
                    <a:pt x="1727" y="1292"/>
                    <a:pt x="1740" y="1315"/>
                    <a:pt x="1735" y="1338"/>
                  </a:cubicBezTo>
                  <a:cubicBezTo>
                    <a:pt x="1729" y="1362"/>
                    <a:pt x="1707" y="1377"/>
                    <a:pt x="1688" y="1389"/>
                  </a:cubicBezTo>
                  <a:cubicBezTo>
                    <a:pt x="1678" y="1395"/>
                    <a:pt x="1663" y="1405"/>
                    <a:pt x="1661" y="1411"/>
                  </a:cubicBezTo>
                  <a:cubicBezTo>
                    <a:pt x="1660" y="1417"/>
                    <a:pt x="1667" y="1434"/>
                    <a:pt x="1671" y="1446"/>
                  </a:cubicBezTo>
                  <a:cubicBezTo>
                    <a:pt x="1680" y="1468"/>
                    <a:pt x="1690" y="1492"/>
                    <a:pt x="1681" y="1514"/>
                  </a:cubicBezTo>
                  <a:cubicBezTo>
                    <a:pt x="1672" y="1537"/>
                    <a:pt x="1648" y="1548"/>
                    <a:pt x="1627" y="1557"/>
                  </a:cubicBezTo>
                  <a:cubicBezTo>
                    <a:pt x="1617" y="1562"/>
                    <a:pt x="1601" y="1569"/>
                    <a:pt x="1598" y="1574"/>
                  </a:cubicBezTo>
                  <a:cubicBezTo>
                    <a:pt x="1596" y="1580"/>
                    <a:pt x="1600" y="1599"/>
                    <a:pt x="1603" y="1611"/>
                  </a:cubicBezTo>
                  <a:cubicBezTo>
                    <a:pt x="1609" y="1635"/>
                    <a:pt x="1615" y="1659"/>
                    <a:pt x="1603" y="1680"/>
                  </a:cubicBezTo>
                  <a:cubicBezTo>
                    <a:pt x="1590" y="1702"/>
                    <a:pt x="1565" y="1708"/>
                    <a:pt x="1543" y="1714"/>
                  </a:cubicBezTo>
                  <a:cubicBezTo>
                    <a:pt x="1532" y="1717"/>
                    <a:pt x="1515" y="1721"/>
                    <a:pt x="1512" y="1726"/>
                  </a:cubicBezTo>
                  <a:cubicBezTo>
                    <a:pt x="1509" y="1731"/>
                    <a:pt x="1510" y="1750"/>
                    <a:pt x="1511" y="1763"/>
                  </a:cubicBezTo>
                  <a:cubicBezTo>
                    <a:pt x="1513" y="1787"/>
                    <a:pt x="1515" y="1813"/>
                    <a:pt x="1499" y="18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ACE70552-8E2B-41B1-A5C0-E623B8B0E9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4400" y="1508125"/>
              <a:ext cx="522288" cy="541338"/>
            </a:xfrm>
            <a:custGeom>
              <a:avLst/>
              <a:gdLst>
                <a:gd name="T0" fmla="*/ 1475 w 1772"/>
                <a:gd name="T1" fmla="*/ 1702 h 1840"/>
                <a:gd name="T2" fmla="*/ 1611 w 1772"/>
                <a:gd name="T3" fmla="*/ 1516 h 1840"/>
                <a:gd name="T4" fmla="*/ 1690 w 1772"/>
                <a:gd name="T5" fmla="*/ 1331 h 1840"/>
                <a:gd name="T6" fmla="*/ 1698 w 1772"/>
                <a:gd name="T7" fmla="*/ 1128 h 1840"/>
                <a:gd name="T8" fmla="*/ 1626 w 1772"/>
                <a:gd name="T9" fmla="*/ 756 h 1840"/>
                <a:gd name="T10" fmla="*/ 1470 w 1772"/>
                <a:gd name="T11" fmla="*/ 387 h 1840"/>
                <a:gd name="T12" fmla="*/ 1189 w 1772"/>
                <a:gd name="T13" fmla="*/ 123 h 1840"/>
                <a:gd name="T14" fmla="*/ 817 w 1772"/>
                <a:gd name="T15" fmla="*/ 86 h 1840"/>
                <a:gd name="T16" fmla="*/ 477 w 1772"/>
                <a:gd name="T17" fmla="*/ 250 h 1840"/>
                <a:gd name="T18" fmla="*/ 208 w 1772"/>
                <a:gd name="T19" fmla="*/ 531 h 1840"/>
                <a:gd name="T20" fmla="*/ 63 w 1772"/>
                <a:gd name="T21" fmla="*/ 902 h 1840"/>
                <a:gd name="T22" fmla="*/ 77 w 1772"/>
                <a:gd name="T23" fmla="*/ 1180 h 1840"/>
                <a:gd name="T24" fmla="*/ 153 w 1772"/>
                <a:gd name="T25" fmla="*/ 1400 h 1840"/>
                <a:gd name="T26" fmla="*/ 212 w 1772"/>
                <a:gd name="T27" fmla="*/ 1626 h 1840"/>
                <a:gd name="T28" fmla="*/ 306 w 1772"/>
                <a:gd name="T29" fmla="*/ 1802 h 1840"/>
                <a:gd name="T30" fmla="*/ 252 w 1772"/>
                <a:gd name="T31" fmla="*/ 1766 h 1840"/>
                <a:gd name="T32" fmla="*/ 164 w 1772"/>
                <a:gd name="T33" fmla="*/ 1580 h 1840"/>
                <a:gd name="T34" fmla="*/ 77 w 1772"/>
                <a:gd name="T35" fmla="*/ 1396 h 1840"/>
                <a:gd name="T36" fmla="*/ 2 w 1772"/>
                <a:gd name="T37" fmla="*/ 1160 h 1840"/>
                <a:gd name="T38" fmla="*/ 59 w 1772"/>
                <a:gd name="T39" fmla="*/ 800 h 1840"/>
                <a:gd name="T40" fmla="*/ 228 w 1772"/>
                <a:gd name="T41" fmla="*/ 443 h 1840"/>
                <a:gd name="T42" fmla="*/ 487 w 1772"/>
                <a:gd name="T43" fmla="*/ 153 h 1840"/>
                <a:gd name="T44" fmla="*/ 886 w 1772"/>
                <a:gd name="T45" fmla="*/ 0 h 1840"/>
                <a:gd name="T46" fmla="*/ 1285 w 1772"/>
                <a:gd name="T47" fmla="*/ 153 h 1840"/>
                <a:gd name="T48" fmla="*/ 1544 w 1772"/>
                <a:gd name="T49" fmla="*/ 443 h 1840"/>
                <a:gd name="T50" fmla="*/ 1713 w 1772"/>
                <a:gd name="T51" fmla="*/ 800 h 1840"/>
                <a:gd name="T52" fmla="*/ 1770 w 1772"/>
                <a:gd name="T53" fmla="*/ 1160 h 1840"/>
                <a:gd name="T54" fmla="*/ 1694 w 1772"/>
                <a:gd name="T55" fmla="*/ 1396 h 1840"/>
                <a:gd name="T56" fmla="*/ 1606 w 1772"/>
                <a:gd name="T57" fmla="*/ 1580 h 1840"/>
                <a:gd name="T58" fmla="*/ 1519 w 1772"/>
                <a:gd name="T59" fmla="*/ 1766 h 1840"/>
                <a:gd name="T60" fmla="*/ 1511 w 1772"/>
                <a:gd name="T61" fmla="*/ 1767 h 1840"/>
                <a:gd name="T62" fmla="*/ 1599 w 1772"/>
                <a:gd name="T63" fmla="*/ 1577 h 1840"/>
                <a:gd name="T64" fmla="*/ 1690 w 1772"/>
                <a:gd name="T65" fmla="*/ 1390 h 1840"/>
                <a:gd name="T66" fmla="*/ 1763 w 1772"/>
                <a:gd name="T67" fmla="*/ 1159 h 1840"/>
                <a:gd name="T68" fmla="*/ 1707 w 1772"/>
                <a:gd name="T69" fmla="*/ 804 h 1840"/>
                <a:gd name="T70" fmla="*/ 1538 w 1772"/>
                <a:gd name="T71" fmla="*/ 447 h 1840"/>
                <a:gd name="T72" fmla="*/ 1279 w 1772"/>
                <a:gd name="T73" fmla="*/ 157 h 1840"/>
                <a:gd name="T74" fmla="*/ 886 w 1772"/>
                <a:gd name="T75" fmla="*/ 8 h 1840"/>
                <a:gd name="T76" fmla="*/ 493 w 1772"/>
                <a:gd name="T77" fmla="*/ 157 h 1840"/>
                <a:gd name="T78" fmla="*/ 234 w 1772"/>
                <a:gd name="T79" fmla="*/ 447 h 1840"/>
                <a:gd name="T80" fmla="*/ 65 w 1772"/>
                <a:gd name="T81" fmla="*/ 804 h 1840"/>
                <a:gd name="T82" fmla="*/ 9 w 1772"/>
                <a:gd name="T83" fmla="*/ 1159 h 1840"/>
                <a:gd name="T84" fmla="*/ 81 w 1772"/>
                <a:gd name="T85" fmla="*/ 1390 h 1840"/>
                <a:gd name="T86" fmla="*/ 171 w 1772"/>
                <a:gd name="T87" fmla="*/ 1577 h 1840"/>
                <a:gd name="T88" fmla="*/ 259 w 1772"/>
                <a:gd name="T89" fmla="*/ 1766 h 1840"/>
                <a:gd name="T90" fmla="*/ 234 w 1772"/>
                <a:gd name="T91" fmla="*/ 1677 h 1840"/>
                <a:gd name="T92" fmla="*/ 125 w 1772"/>
                <a:gd name="T93" fmla="*/ 1503 h 1840"/>
                <a:gd name="T94" fmla="*/ 89 w 1772"/>
                <a:gd name="T95" fmla="*/ 1297 h 1840"/>
                <a:gd name="T96" fmla="*/ 96 w 1772"/>
                <a:gd name="T97" fmla="*/ 1067 h 1840"/>
                <a:gd name="T98" fmla="*/ 141 w 1772"/>
                <a:gd name="T99" fmla="*/ 664 h 1840"/>
                <a:gd name="T100" fmla="*/ 323 w 1772"/>
                <a:gd name="T101" fmla="*/ 308 h 1840"/>
                <a:gd name="T102" fmla="*/ 658 w 1772"/>
                <a:gd name="T103" fmla="*/ 115 h 1840"/>
                <a:gd name="T104" fmla="*/ 1032 w 1772"/>
                <a:gd name="T105" fmla="*/ 118 h 1840"/>
                <a:gd name="T106" fmla="*/ 1376 w 1772"/>
                <a:gd name="T107" fmla="*/ 275 h 1840"/>
                <a:gd name="T108" fmla="*/ 1627 w 1772"/>
                <a:gd name="T109" fmla="*/ 582 h 1840"/>
                <a:gd name="T110" fmla="*/ 1698 w 1772"/>
                <a:gd name="T111" fmla="*/ 980 h 1840"/>
                <a:gd name="T112" fmla="*/ 1663 w 1772"/>
                <a:gd name="T113" fmla="*/ 1237 h 1840"/>
                <a:gd name="T114" fmla="*/ 1636 w 1772"/>
                <a:gd name="T115" fmla="*/ 1466 h 1840"/>
                <a:gd name="T116" fmla="*/ 1570 w 1772"/>
                <a:gd name="T117" fmla="*/ 1663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72" h="1840">
                  <a:moveTo>
                    <a:pt x="1504" y="1840"/>
                  </a:moveTo>
                  <a:cubicBezTo>
                    <a:pt x="1463" y="1806"/>
                    <a:pt x="1463" y="1806"/>
                    <a:pt x="1463" y="1806"/>
                  </a:cubicBezTo>
                  <a:cubicBezTo>
                    <a:pt x="1465" y="1803"/>
                    <a:pt x="1465" y="1803"/>
                    <a:pt x="1465" y="1803"/>
                  </a:cubicBezTo>
                  <a:cubicBezTo>
                    <a:pt x="1466" y="1801"/>
                    <a:pt x="1467" y="1790"/>
                    <a:pt x="1465" y="1770"/>
                  </a:cubicBezTo>
                  <a:cubicBezTo>
                    <a:pt x="1463" y="1746"/>
                    <a:pt x="1461" y="1721"/>
                    <a:pt x="1475" y="1702"/>
                  </a:cubicBezTo>
                  <a:cubicBezTo>
                    <a:pt x="1488" y="1682"/>
                    <a:pt x="1513" y="1675"/>
                    <a:pt x="1534" y="1670"/>
                  </a:cubicBezTo>
                  <a:cubicBezTo>
                    <a:pt x="1552" y="1665"/>
                    <a:pt x="1562" y="1662"/>
                    <a:pt x="1563" y="1659"/>
                  </a:cubicBezTo>
                  <a:cubicBezTo>
                    <a:pt x="1565" y="1657"/>
                    <a:pt x="1563" y="1646"/>
                    <a:pt x="1558" y="1627"/>
                  </a:cubicBezTo>
                  <a:cubicBezTo>
                    <a:pt x="1553" y="1603"/>
                    <a:pt x="1547" y="1579"/>
                    <a:pt x="1557" y="1557"/>
                  </a:cubicBezTo>
                  <a:cubicBezTo>
                    <a:pt x="1568" y="1535"/>
                    <a:pt x="1591" y="1525"/>
                    <a:pt x="1611" y="1516"/>
                  </a:cubicBezTo>
                  <a:cubicBezTo>
                    <a:pt x="1617" y="1513"/>
                    <a:pt x="1637" y="1504"/>
                    <a:pt x="1638" y="1500"/>
                  </a:cubicBezTo>
                  <a:cubicBezTo>
                    <a:pt x="1640" y="1496"/>
                    <a:pt x="1632" y="1475"/>
                    <a:pt x="1629" y="1468"/>
                  </a:cubicBezTo>
                  <a:cubicBezTo>
                    <a:pt x="1620" y="1446"/>
                    <a:pt x="1611" y="1423"/>
                    <a:pt x="1618" y="1400"/>
                  </a:cubicBezTo>
                  <a:cubicBezTo>
                    <a:pt x="1625" y="1377"/>
                    <a:pt x="1646" y="1363"/>
                    <a:pt x="1665" y="1351"/>
                  </a:cubicBezTo>
                  <a:cubicBezTo>
                    <a:pt x="1671" y="1347"/>
                    <a:pt x="1689" y="1336"/>
                    <a:pt x="1690" y="1331"/>
                  </a:cubicBezTo>
                  <a:cubicBezTo>
                    <a:pt x="1691" y="1327"/>
                    <a:pt x="1680" y="1308"/>
                    <a:pt x="1676" y="1301"/>
                  </a:cubicBezTo>
                  <a:cubicBezTo>
                    <a:pt x="1665" y="1281"/>
                    <a:pt x="1652" y="1259"/>
                    <a:pt x="1655" y="1235"/>
                  </a:cubicBezTo>
                  <a:cubicBezTo>
                    <a:pt x="1659" y="1212"/>
                    <a:pt x="1678" y="1195"/>
                    <a:pt x="1694" y="1180"/>
                  </a:cubicBezTo>
                  <a:cubicBezTo>
                    <a:pt x="1700" y="1175"/>
                    <a:pt x="1716" y="1160"/>
                    <a:pt x="1717" y="1156"/>
                  </a:cubicBezTo>
                  <a:cubicBezTo>
                    <a:pt x="1717" y="1151"/>
                    <a:pt x="1703" y="1134"/>
                    <a:pt x="1698" y="1128"/>
                  </a:cubicBezTo>
                  <a:cubicBezTo>
                    <a:pt x="1684" y="1111"/>
                    <a:pt x="1668" y="1091"/>
                    <a:pt x="1668" y="1067"/>
                  </a:cubicBezTo>
                  <a:cubicBezTo>
                    <a:pt x="1668" y="1036"/>
                    <a:pt x="1680" y="1006"/>
                    <a:pt x="1691" y="977"/>
                  </a:cubicBezTo>
                  <a:cubicBezTo>
                    <a:pt x="1702" y="950"/>
                    <a:pt x="1712" y="923"/>
                    <a:pt x="1709" y="902"/>
                  </a:cubicBezTo>
                  <a:cubicBezTo>
                    <a:pt x="1706" y="879"/>
                    <a:pt x="1689" y="856"/>
                    <a:pt x="1671" y="833"/>
                  </a:cubicBezTo>
                  <a:cubicBezTo>
                    <a:pt x="1653" y="809"/>
                    <a:pt x="1634" y="785"/>
                    <a:pt x="1626" y="756"/>
                  </a:cubicBezTo>
                  <a:cubicBezTo>
                    <a:pt x="1618" y="726"/>
                    <a:pt x="1621" y="694"/>
                    <a:pt x="1623" y="664"/>
                  </a:cubicBezTo>
                  <a:cubicBezTo>
                    <a:pt x="1626" y="634"/>
                    <a:pt x="1629" y="605"/>
                    <a:pt x="1620" y="585"/>
                  </a:cubicBezTo>
                  <a:cubicBezTo>
                    <a:pt x="1611" y="565"/>
                    <a:pt x="1588" y="549"/>
                    <a:pt x="1564" y="532"/>
                  </a:cubicBezTo>
                  <a:cubicBezTo>
                    <a:pt x="1540" y="515"/>
                    <a:pt x="1515" y="497"/>
                    <a:pt x="1499" y="473"/>
                  </a:cubicBezTo>
                  <a:cubicBezTo>
                    <a:pt x="1483" y="447"/>
                    <a:pt x="1476" y="417"/>
                    <a:pt x="1470" y="387"/>
                  </a:cubicBezTo>
                  <a:cubicBezTo>
                    <a:pt x="1464" y="357"/>
                    <a:pt x="1458" y="329"/>
                    <a:pt x="1443" y="313"/>
                  </a:cubicBezTo>
                  <a:cubicBezTo>
                    <a:pt x="1429" y="297"/>
                    <a:pt x="1402" y="290"/>
                    <a:pt x="1374" y="282"/>
                  </a:cubicBezTo>
                  <a:cubicBezTo>
                    <a:pt x="1346" y="275"/>
                    <a:pt x="1318" y="267"/>
                    <a:pt x="1295" y="250"/>
                  </a:cubicBezTo>
                  <a:cubicBezTo>
                    <a:pt x="1272" y="233"/>
                    <a:pt x="1255" y="207"/>
                    <a:pt x="1240" y="182"/>
                  </a:cubicBezTo>
                  <a:cubicBezTo>
                    <a:pt x="1224" y="156"/>
                    <a:pt x="1208" y="132"/>
                    <a:pt x="1189" y="123"/>
                  </a:cubicBezTo>
                  <a:cubicBezTo>
                    <a:pt x="1171" y="114"/>
                    <a:pt x="1144" y="118"/>
                    <a:pt x="1115" y="123"/>
                  </a:cubicBezTo>
                  <a:cubicBezTo>
                    <a:pt x="1087" y="127"/>
                    <a:pt x="1058" y="131"/>
                    <a:pt x="1030" y="125"/>
                  </a:cubicBezTo>
                  <a:cubicBezTo>
                    <a:pt x="1003" y="119"/>
                    <a:pt x="979" y="102"/>
                    <a:pt x="956" y="87"/>
                  </a:cubicBezTo>
                  <a:cubicBezTo>
                    <a:pt x="931" y="70"/>
                    <a:pt x="907" y="54"/>
                    <a:pt x="886" y="54"/>
                  </a:cubicBezTo>
                  <a:cubicBezTo>
                    <a:pt x="865" y="54"/>
                    <a:pt x="841" y="70"/>
                    <a:pt x="817" y="86"/>
                  </a:cubicBezTo>
                  <a:cubicBezTo>
                    <a:pt x="793" y="102"/>
                    <a:pt x="769" y="119"/>
                    <a:pt x="742" y="125"/>
                  </a:cubicBezTo>
                  <a:cubicBezTo>
                    <a:pt x="714" y="131"/>
                    <a:pt x="685" y="127"/>
                    <a:pt x="657" y="123"/>
                  </a:cubicBezTo>
                  <a:cubicBezTo>
                    <a:pt x="628" y="118"/>
                    <a:pt x="601" y="114"/>
                    <a:pt x="582" y="123"/>
                  </a:cubicBezTo>
                  <a:cubicBezTo>
                    <a:pt x="563" y="132"/>
                    <a:pt x="548" y="156"/>
                    <a:pt x="532" y="182"/>
                  </a:cubicBezTo>
                  <a:cubicBezTo>
                    <a:pt x="517" y="207"/>
                    <a:pt x="500" y="232"/>
                    <a:pt x="477" y="250"/>
                  </a:cubicBezTo>
                  <a:cubicBezTo>
                    <a:pt x="454" y="267"/>
                    <a:pt x="426" y="275"/>
                    <a:pt x="398" y="282"/>
                  </a:cubicBezTo>
                  <a:cubicBezTo>
                    <a:pt x="370" y="290"/>
                    <a:pt x="343" y="297"/>
                    <a:pt x="329" y="313"/>
                  </a:cubicBezTo>
                  <a:cubicBezTo>
                    <a:pt x="314" y="329"/>
                    <a:pt x="308" y="357"/>
                    <a:pt x="302" y="387"/>
                  </a:cubicBezTo>
                  <a:cubicBezTo>
                    <a:pt x="296" y="416"/>
                    <a:pt x="289" y="447"/>
                    <a:pt x="273" y="473"/>
                  </a:cubicBezTo>
                  <a:cubicBezTo>
                    <a:pt x="257" y="497"/>
                    <a:pt x="232" y="515"/>
                    <a:pt x="208" y="531"/>
                  </a:cubicBezTo>
                  <a:cubicBezTo>
                    <a:pt x="184" y="549"/>
                    <a:pt x="161" y="565"/>
                    <a:pt x="152" y="585"/>
                  </a:cubicBezTo>
                  <a:cubicBezTo>
                    <a:pt x="143" y="605"/>
                    <a:pt x="146" y="634"/>
                    <a:pt x="149" y="663"/>
                  </a:cubicBezTo>
                  <a:cubicBezTo>
                    <a:pt x="151" y="694"/>
                    <a:pt x="154" y="726"/>
                    <a:pt x="146" y="756"/>
                  </a:cubicBezTo>
                  <a:cubicBezTo>
                    <a:pt x="138" y="784"/>
                    <a:pt x="119" y="809"/>
                    <a:pt x="101" y="832"/>
                  </a:cubicBezTo>
                  <a:cubicBezTo>
                    <a:pt x="83" y="856"/>
                    <a:pt x="66" y="879"/>
                    <a:pt x="63" y="902"/>
                  </a:cubicBezTo>
                  <a:cubicBezTo>
                    <a:pt x="60" y="924"/>
                    <a:pt x="70" y="950"/>
                    <a:pt x="81" y="977"/>
                  </a:cubicBezTo>
                  <a:cubicBezTo>
                    <a:pt x="92" y="1006"/>
                    <a:pt x="104" y="1036"/>
                    <a:pt x="104" y="1067"/>
                  </a:cubicBezTo>
                  <a:cubicBezTo>
                    <a:pt x="104" y="1091"/>
                    <a:pt x="88" y="1111"/>
                    <a:pt x="73" y="1129"/>
                  </a:cubicBezTo>
                  <a:cubicBezTo>
                    <a:pt x="69" y="1134"/>
                    <a:pt x="55" y="1151"/>
                    <a:pt x="55" y="1156"/>
                  </a:cubicBezTo>
                  <a:cubicBezTo>
                    <a:pt x="55" y="1160"/>
                    <a:pt x="72" y="1175"/>
                    <a:pt x="77" y="1180"/>
                  </a:cubicBezTo>
                  <a:cubicBezTo>
                    <a:pt x="94" y="1195"/>
                    <a:pt x="113" y="1212"/>
                    <a:pt x="116" y="1236"/>
                  </a:cubicBezTo>
                  <a:cubicBezTo>
                    <a:pt x="120" y="1259"/>
                    <a:pt x="107" y="1282"/>
                    <a:pt x="95" y="1301"/>
                  </a:cubicBezTo>
                  <a:cubicBezTo>
                    <a:pt x="91" y="1308"/>
                    <a:pt x="80" y="1327"/>
                    <a:pt x="81" y="1331"/>
                  </a:cubicBezTo>
                  <a:cubicBezTo>
                    <a:pt x="82" y="1335"/>
                    <a:pt x="100" y="1347"/>
                    <a:pt x="106" y="1351"/>
                  </a:cubicBezTo>
                  <a:cubicBezTo>
                    <a:pt x="125" y="1363"/>
                    <a:pt x="146" y="1377"/>
                    <a:pt x="153" y="1400"/>
                  </a:cubicBezTo>
                  <a:cubicBezTo>
                    <a:pt x="160" y="1423"/>
                    <a:pt x="150" y="1446"/>
                    <a:pt x="141" y="1468"/>
                  </a:cubicBezTo>
                  <a:cubicBezTo>
                    <a:pt x="134" y="1487"/>
                    <a:pt x="131" y="1498"/>
                    <a:pt x="132" y="1500"/>
                  </a:cubicBezTo>
                  <a:cubicBezTo>
                    <a:pt x="133" y="1504"/>
                    <a:pt x="153" y="1513"/>
                    <a:pt x="159" y="1516"/>
                  </a:cubicBezTo>
                  <a:cubicBezTo>
                    <a:pt x="180" y="1525"/>
                    <a:pt x="202" y="1535"/>
                    <a:pt x="213" y="1557"/>
                  </a:cubicBezTo>
                  <a:cubicBezTo>
                    <a:pt x="223" y="1579"/>
                    <a:pt x="217" y="1603"/>
                    <a:pt x="212" y="1626"/>
                  </a:cubicBezTo>
                  <a:cubicBezTo>
                    <a:pt x="207" y="1646"/>
                    <a:pt x="205" y="1657"/>
                    <a:pt x="207" y="1659"/>
                  </a:cubicBezTo>
                  <a:cubicBezTo>
                    <a:pt x="208" y="1661"/>
                    <a:pt x="218" y="1665"/>
                    <a:pt x="236" y="1669"/>
                  </a:cubicBezTo>
                  <a:cubicBezTo>
                    <a:pt x="257" y="1675"/>
                    <a:pt x="281" y="1681"/>
                    <a:pt x="295" y="1701"/>
                  </a:cubicBezTo>
                  <a:cubicBezTo>
                    <a:pt x="309" y="1720"/>
                    <a:pt x="307" y="1745"/>
                    <a:pt x="305" y="1769"/>
                  </a:cubicBezTo>
                  <a:cubicBezTo>
                    <a:pt x="304" y="1789"/>
                    <a:pt x="304" y="1800"/>
                    <a:pt x="306" y="1802"/>
                  </a:cubicBezTo>
                  <a:cubicBezTo>
                    <a:pt x="308" y="1805"/>
                    <a:pt x="308" y="1805"/>
                    <a:pt x="308" y="1805"/>
                  </a:cubicBezTo>
                  <a:cubicBezTo>
                    <a:pt x="305" y="1808"/>
                    <a:pt x="305" y="1808"/>
                    <a:pt x="305" y="1808"/>
                  </a:cubicBezTo>
                  <a:cubicBezTo>
                    <a:pt x="267" y="1839"/>
                    <a:pt x="267" y="1839"/>
                    <a:pt x="267" y="1839"/>
                  </a:cubicBezTo>
                  <a:cubicBezTo>
                    <a:pt x="264" y="1837"/>
                    <a:pt x="264" y="1837"/>
                    <a:pt x="264" y="1837"/>
                  </a:cubicBezTo>
                  <a:cubicBezTo>
                    <a:pt x="248" y="1817"/>
                    <a:pt x="250" y="1791"/>
                    <a:pt x="252" y="1766"/>
                  </a:cubicBezTo>
                  <a:cubicBezTo>
                    <a:pt x="252" y="1756"/>
                    <a:pt x="254" y="1735"/>
                    <a:pt x="251" y="1731"/>
                  </a:cubicBezTo>
                  <a:cubicBezTo>
                    <a:pt x="249" y="1728"/>
                    <a:pt x="229" y="1723"/>
                    <a:pt x="223" y="1721"/>
                  </a:cubicBezTo>
                  <a:cubicBezTo>
                    <a:pt x="199" y="1715"/>
                    <a:pt x="173" y="1709"/>
                    <a:pt x="160" y="1686"/>
                  </a:cubicBezTo>
                  <a:cubicBezTo>
                    <a:pt x="148" y="1664"/>
                    <a:pt x="154" y="1638"/>
                    <a:pt x="159" y="1614"/>
                  </a:cubicBezTo>
                  <a:cubicBezTo>
                    <a:pt x="162" y="1604"/>
                    <a:pt x="166" y="1584"/>
                    <a:pt x="164" y="1580"/>
                  </a:cubicBezTo>
                  <a:cubicBezTo>
                    <a:pt x="162" y="1576"/>
                    <a:pt x="144" y="1568"/>
                    <a:pt x="137" y="1565"/>
                  </a:cubicBezTo>
                  <a:cubicBezTo>
                    <a:pt x="116" y="1555"/>
                    <a:pt x="91" y="1544"/>
                    <a:pt x="82" y="1519"/>
                  </a:cubicBezTo>
                  <a:cubicBezTo>
                    <a:pt x="73" y="1496"/>
                    <a:pt x="83" y="1471"/>
                    <a:pt x="92" y="1448"/>
                  </a:cubicBezTo>
                  <a:cubicBezTo>
                    <a:pt x="95" y="1439"/>
                    <a:pt x="103" y="1421"/>
                    <a:pt x="102" y="1416"/>
                  </a:cubicBezTo>
                  <a:cubicBezTo>
                    <a:pt x="100" y="1411"/>
                    <a:pt x="84" y="1401"/>
                    <a:pt x="77" y="1396"/>
                  </a:cubicBezTo>
                  <a:cubicBezTo>
                    <a:pt x="57" y="1383"/>
                    <a:pt x="34" y="1368"/>
                    <a:pt x="29" y="1343"/>
                  </a:cubicBezTo>
                  <a:cubicBezTo>
                    <a:pt x="23" y="1318"/>
                    <a:pt x="37" y="1295"/>
                    <a:pt x="49" y="1274"/>
                  </a:cubicBezTo>
                  <a:cubicBezTo>
                    <a:pt x="54" y="1266"/>
                    <a:pt x="64" y="1248"/>
                    <a:pt x="63" y="1243"/>
                  </a:cubicBezTo>
                  <a:cubicBezTo>
                    <a:pt x="63" y="1239"/>
                    <a:pt x="48" y="1226"/>
                    <a:pt x="42" y="1220"/>
                  </a:cubicBezTo>
                  <a:cubicBezTo>
                    <a:pt x="24" y="1204"/>
                    <a:pt x="4" y="1186"/>
                    <a:pt x="2" y="1160"/>
                  </a:cubicBezTo>
                  <a:cubicBezTo>
                    <a:pt x="0" y="1134"/>
                    <a:pt x="17" y="1113"/>
                    <a:pt x="32" y="1095"/>
                  </a:cubicBezTo>
                  <a:cubicBezTo>
                    <a:pt x="37" y="1088"/>
                    <a:pt x="50" y="1072"/>
                    <a:pt x="50" y="1067"/>
                  </a:cubicBezTo>
                  <a:cubicBezTo>
                    <a:pt x="50" y="1046"/>
                    <a:pt x="41" y="1022"/>
                    <a:pt x="31" y="997"/>
                  </a:cubicBezTo>
                  <a:cubicBezTo>
                    <a:pt x="18" y="964"/>
                    <a:pt x="5" y="930"/>
                    <a:pt x="10" y="895"/>
                  </a:cubicBezTo>
                  <a:cubicBezTo>
                    <a:pt x="15" y="858"/>
                    <a:pt x="37" y="828"/>
                    <a:pt x="59" y="800"/>
                  </a:cubicBezTo>
                  <a:cubicBezTo>
                    <a:pt x="74" y="779"/>
                    <a:pt x="89" y="760"/>
                    <a:pt x="94" y="741"/>
                  </a:cubicBezTo>
                  <a:cubicBezTo>
                    <a:pt x="100" y="721"/>
                    <a:pt x="98" y="696"/>
                    <a:pt x="95" y="669"/>
                  </a:cubicBezTo>
                  <a:cubicBezTo>
                    <a:pt x="92" y="633"/>
                    <a:pt x="88" y="596"/>
                    <a:pt x="103" y="564"/>
                  </a:cubicBezTo>
                  <a:cubicBezTo>
                    <a:pt x="118" y="529"/>
                    <a:pt x="148" y="508"/>
                    <a:pt x="177" y="488"/>
                  </a:cubicBezTo>
                  <a:cubicBezTo>
                    <a:pt x="198" y="473"/>
                    <a:pt x="217" y="460"/>
                    <a:pt x="228" y="443"/>
                  </a:cubicBezTo>
                  <a:cubicBezTo>
                    <a:pt x="239" y="426"/>
                    <a:pt x="244" y="402"/>
                    <a:pt x="249" y="376"/>
                  </a:cubicBezTo>
                  <a:cubicBezTo>
                    <a:pt x="257" y="340"/>
                    <a:pt x="265" y="304"/>
                    <a:pt x="289" y="277"/>
                  </a:cubicBezTo>
                  <a:cubicBezTo>
                    <a:pt x="314" y="249"/>
                    <a:pt x="350" y="240"/>
                    <a:pt x="384" y="231"/>
                  </a:cubicBezTo>
                  <a:cubicBezTo>
                    <a:pt x="408" y="224"/>
                    <a:pt x="430" y="218"/>
                    <a:pt x="445" y="207"/>
                  </a:cubicBezTo>
                  <a:cubicBezTo>
                    <a:pt x="460" y="196"/>
                    <a:pt x="473" y="175"/>
                    <a:pt x="487" y="153"/>
                  </a:cubicBezTo>
                  <a:cubicBezTo>
                    <a:pt x="506" y="122"/>
                    <a:pt x="526" y="90"/>
                    <a:pt x="559" y="75"/>
                  </a:cubicBezTo>
                  <a:cubicBezTo>
                    <a:pt x="593" y="59"/>
                    <a:pt x="630" y="64"/>
                    <a:pt x="665" y="70"/>
                  </a:cubicBezTo>
                  <a:cubicBezTo>
                    <a:pt x="689" y="73"/>
                    <a:pt x="712" y="77"/>
                    <a:pt x="730" y="73"/>
                  </a:cubicBezTo>
                  <a:cubicBezTo>
                    <a:pt x="747" y="69"/>
                    <a:pt x="766" y="56"/>
                    <a:pt x="786" y="42"/>
                  </a:cubicBezTo>
                  <a:cubicBezTo>
                    <a:pt x="817" y="22"/>
                    <a:pt x="848" y="0"/>
                    <a:pt x="886" y="0"/>
                  </a:cubicBezTo>
                  <a:cubicBezTo>
                    <a:pt x="924" y="0"/>
                    <a:pt x="955" y="22"/>
                    <a:pt x="986" y="42"/>
                  </a:cubicBezTo>
                  <a:cubicBezTo>
                    <a:pt x="1006" y="56"/>
                    <a:pt x="1025" y="69"/>
                    <a:pt x="1042" y="73"/>
                  </a:cubicBezTo>
                  <a:cubicBezTo>
                    <a:pt x="1060" y="77"/>
                    <a:pt x="1083" y="73"/>
                    <a:pt x="1107" y="70"/>
                  </a:cubicBezTo>
                  <a:cubicBezTo>
                    <a:pt x="1142" y="64"/>
                    <a:pt x="1179" y="59"/>
                    <a:pt x="1212" y="75"/>
                  </a:cubicBezTo>
                  <a:cubicBezTo>
                    <a:pt x="1246" y="90"/>
                    <a:pt x="1266" y="122"/>
                    <a:pt x="1285" y="153"/>
                  </a:cubicBezTo>
                  <a:cubicBezTo>
                    <a:pt x="1299" y="175"/>
                    <a:pt x="1312" y="196"/>
                    <a:pt x="1327" y="207"/>
                  </a:cubicBezTo>
                  <a:cubicBezTo>
                    <a:pt x="1342" y="218"/>
                    <a:pt x="1364" y="224"/>
                    <a:pt x="1387" y="231"/>
                  </a:cubicBezTo>
                  <a:cubicBezTo>
                    <a:pt x="1422" y="240"/>
                    <a:pt x="1457" y="249"/>
                    <a:pt x="1483" y="277"/>
                  </a:cubicBezTo>
                  <a:cubicBezTo>
                    <a:pt x="1507" y="304"/>
                    <a:pt x="1515" y="340"/>
                    <a:pt x="1522" y="376"/>
                  </a:cubicBezTo>
                  <a:cubicBezTo>
                    <a:pt x="1528" y="402"/>
                    <a:pt x="1533" y="426"/>
                    <a:pt x="1544" y="443"/>
                  </a:cubicBezTo>
                  <a:cubicBezTo>
                    <a:pt x="1555" y="460"/>
                    <a:pt x="1574" y="473"/>
                    <a:pt x="1595" y="488"/>
                  </a:cubicBezTo>
                  <a:cubicBezTo>
                    <a:pt x="1624" y="508"/>
                    <a:pt x="1654" y="529"/>
                    <a:pt x="1669" y="564"/>
                  </a:cubicBezTo>
                  <a:cubicBezTo>
                    <a:pt x="1684" y="596"/>
                    <a:pt x="1680" y="633"/>
                    <a:pt x="1677" y="669"/>
                  </a:cubicBezTo>
                  <a:cubicBezTo>
                    <a:pt x="1674" y="696"/>
                    <a:pt x="1672" y="721"/>
                    <a:pt x="1677" y="741"/>
                  </a:cubicBezTo>
                  <a:cubicBezTo>
                    <a:pt x="1683" y="760"/>
                    <a:pt x="1697" y="779"/>
                    <a:pt x="1713" y="800"/>
                  </a:cubicBezTo>
                  <a:cubicBezTo>
                    <a:pt x="1735" y="828"/>
                    <a:pt x="1757" y="858"/>
                    <a:pt x="1762" y="895"/>
                  </a:cubicBezTo>
                  <a:cubicBezTo>
                    <a:pt x="1767" y="930"/>
                    <a:pt x="1754" y="964"/>
                    <a:pt x="1741" y="997"/>
                  </a:cubicBezTo>
                  <a:cubicBezTo>
                    <a:pt x="1731" y="1022"/>
                    <a:pt x="1722" y="1046"/>
                    <a:pt x="1722" y="1067"/>
                  </a:cubicBezTo>
                  <a:cubicBezTo>
                    <a:pt x="1722" y="1072"/>
                    <a:pt x="1734" y="1087"/>
                    <a:pt x="1740" y="1095"/>
                  </a:cubicBezTo>
                  <a:cubicBezTo>
                    <a:pt x="1755" y="1113"/>
                    <a:pt x="1772" y="1134"/>
                    <a:pt x="1770" y="1160"/>
                  </a:cubicBezTo>
                  <a:cubicBezTo>
                    <a:pt x="1768" y="1186"/>
                    <a:pt x="1748" y="1204"/>
                    <a:pt x="1730" y="1220"/>
                  </a:cubicBezTo>
                  <a:cubicBezTo>
                    <a:pt x="1724" y="1225"/>
                    <a:pt x="1709" y="1239"/>
                    <a:pt x="1708" y="1244"/>
                  </a:cubicBezTo>
                  <a:cubicBezTo>
                    <a:pt x="1707" y="1249"/>
                    <a:pt x="1717" y="1266"/>
                    <a:pt x="1722" y="1274"/>
                  </a:cubicBezTo>
                  <a:cubicBezTo>
                    <a:pt x="1734" y="1295"/>
                    <a:pt x="1748" y="1318"/>
                    <a:pt x="1742" y="1343"/>
                  </a:cubicBezTo>
                  <a:cubicBezTo>
                    <a:pt x="1736" y="1369"/>
                    <a:pt x="1714" y="1383"/>
                    <a:pt x="1694" y="1396"/>
                  </a:cubicBezTo>
                  <a:cubicBezTo>
                    <a:pt x="1687" y="1401"/>
                    <a:pt x="1670" y="1411"/>
                    <a:pt x="1669" y="1416"/>
                  </a:cubicBezTo>
                  <a:cubicBezTo>
                    <a:pt x="1667" y="1421"/>
                    <a:pt x="1675" y="1439"/>
                    <a:pt x="1679" y="1448"/>
                  </a:cubicBezTo>
                  <a:cubicBezTo>
                    <a:pt x="1687" y="1471"/>
                    <a:pt x="1698" y="1496"/>
                    <a:pt x="1688" y="1520"/>
                  </a:cubicBezTo>
                  <a:cubicBezTo>
                    <a:pt x="1679" y="1544"/>
                    <a:pt x="1654" y="1555"/>
                    <a:pt x="1633" y="1565"/>
                  </a:cubicBezTo>
                  <a:cubicBezTo>
                    <a:pt x="1626" y="1568"/>
                    <a:pt x="1608" y="1576"/>
                    <a:pt x="1606" y="1580"/>
                  </a:cubicBezTo>
                  <a:cubicBezTo>
                    <a:pt x="1604" y="1585"/>
                    <a:pt x="1608" y="1604"/>
                    <a:pt x="1611" y="1614"/>
                  </a:cubicBezTo>
                  <a:cubicBezTo>
                    <a:pt x="1616" y="1639"/>
                    <a:pt x="1622" y="1664"/>
                    <a:pt x="1610" y="1686"/>
                  </a:cubicBezTo>
                  <a:cubicBezTo>
                    <a:pt x="1597" y="1709"/>
                    <a:pt x="1571" y="1716"/>
                    <a:pt x="1548" y="1722"/>
                  </a:cubicBezTo>
                  <a:cubicBezTo>
                    <a:pt x="1541" y="1723"/>
                    <a:pt x="1521" y="1729"/>
                    <a:pt x="1519" y="1732"/>
                  </a:cubicBezTo>
                  <a:cubicBezTo>
                    <a:pt x="1516" y="1736"/>
                    <a:pt x="1518" y="1756"/>
                    <a:pt x="1519" y="1766"/>
                  </a:cubicBezTo>
                  <a:cubicBezTo>
                    <a:pt x="1520" y="1792"/>
                    <a:pt x="1522" y="1818"/>
                    <a:pt x="1506" y="1837"/>
                  </a:cubicBezTo>
                  <a:lnTo>
                    <a:pt x="1504" y="1840"/>
                  </a:lnTo>
                  <a:close/>
                  <a:moveTo>
                    <a:pt x="1472" y="1804"/>
                  </a:moveTo>
                  <a:cubicBezTo>
                    <a:pt x="1503" y="1830"/>
                    <a:pt x="1503" y="1830"/>
                    <a:pt x="1503" y="1830"/>
                  </a:cubicBezTo>
                  <a:cubicBezTo>
                    <a:pt x="1514" y="1813"/>
                    <a:pt x="1513" y="1789"/>
                    <a:pt x="1511" y="1767"/>
                  </a:cubicBezTo>
                  <a:cubicBezTo>
                    <a:pt x="1510" y="1749"/>
                    <a:pt x="1509" y="1733"/>
                    <a:pt x="1513" y="1728"/>
                  </a:cubicBezTo>
                  <a:cubicBezTo>
                    <a:pt x="1516" y="1723"/>
                    <a:pt x="1527" y="1719"/>
                    <a:pt x="1546" y="1715"/>
                  </a:cubicBezTo>
                  <a:cubicBezTo>
                    <a:pt x="1567" y="1709"/>
                    <a:pt x="1592" y="1703"/>
                    <a:pt x="1604" y="1682"/>
                  </a:cubicBezTo>
                  <a:cubicBezTo>
                    <a:pt x="1615" y="1663"/>
                    <a:pt x="1609" y="1639"/>
                    <a:pt x="1603" y="1616"/>
                  </a:cubicBezTo>
                  <a:cubicBezTo>
                    <a:pt x="1599" y="1598"/>
                    <a:pt x="1596" y="1583"/>
                    <a:pt x="1599" y="1577"/>
                  </a:cubicBezTo>
                  <a:cubicBezTo>
                    <a:pt x="1602" y="1571"/>
                    <a:pt x="1612" y="1566"/>
                    <a:pt x="1630" y="1558"/>
                  </a:cubicBezTo>
                  <a:cubicBezTo>
                    <a:pt x="1650" y="1549"/>
                    <a:pt x="1673" y="1539"/>
                    <a:pt x="1682" y="1517"/>
                  </a:cubicBezTo>
                  <a:cubicBezTo>
                    <a:pt x="1690" y="1496"/>
                    <a:pt x="1680" y="1472"/>
                    <a:pt x="1672" y="1451"/>
                  </a:cubicBezTo>
                  <a:cubicBezTo>
                    <a:pt x="1665" y="1435"/>
                    <a:pt x="1660" y="1420"/>
                    <a:pt x="1662" y="1414"/>
                  </a:cubicBezTo>
                  <a:cubicBezTo>
                    <a:pt x="1664" y="1407"/>
                    <a:pt x="1676" y="1399"/>
                    <a:pt x="1690" y="1390"/>
                  </a:cubicBezTo>
                  <a:cubicBezTo>
                    <a:pt x="1709" y="1378"/>
                    <a:pt x="1730" y="1364"/>
                    <a:pt x="1735" y="1342"/>
                  </a:cubicBezTo>
                  <a:cubicBezTo>
                    <a:pt x="1740" y="1320"/>
                    <a:pt x="1727" y="1297"/>
                    <a:pt x="1716" y="1278"/>
                  </a:cubicBezTo>
                  <a:cubicBezTo>
                    <a:pt x="1707" y="1263"/>
                    <a:pt x="1700" y="1249"/>
                    <a:pt x="1701" y="1242"/>
                  </a:cubicBezTo>
                  <a:cubicBezTo>
                    <a:pt x="1702" y="1236"/>
                    <a:pt x="1713" y="1226"/>
                    <a:pt x="1725" y="1214"/>
                  </a:cubicBezTo>
                  <a:cubicBezTo>
                    <a:pt x="1742" y="1199"/>
                    <a:pt x="1761" y="1182"/>
                    <a:pt x="1763" y="1159"/>
                  </a:cubicBezTo>
                  <a:cubicBezTo>
                    <a:pt x="1764" y="1137"/>
                    <a:pt x="1748" y="1117"/>
                    <a:pt x="1734" y="1100"/>
                  </a:cubicBezTo>
                  <a:cubicBezTo>
                    <a:pt x="1723" y="1086"/>
                    <a:pt x="1714" y="1074"/>
                    <a:pt x="1714" y="1067"/>
                  </a:cubicBezTo>
                  <a:cubicBezTo>
                    <a:pt x="1714" y="1044"/>
                    <a:pt x="1724" y="1020"/>
                    <a:pt x="1734" y="994"/>
                  </a:cubicBezTo>
                  <a:cubicBezTo>
                    <a:pt x="1746" y="962"/>
                    <a:pt x="1759" y="929"/>
                    <a:pt x="1755" y="896"/>
                  </a:cubicBezTo>
                  <a:cubicBezTo>
                    <a:pt x="1750" y="861"/>
                    <a:pt x="1728" y="832"/>
                    <a:pt x="1707" y="804"/>
                  </a:cubicBezTo>
                  <a:cubicBezTo>
                    <a:pt x="1691" y="783"/>
                    <a:pt x="1676" y="763"/>
                    <a:pt x="1670" y="743"/>
                  </a:cubicBezTo>
                  <a:cubicBezTo>
                    <a:pt x="1664" y="722"/>
                    <a:pt x="1667" y="696"/>
                    <a:pt x="1669" y="668"/>
                  </a:cubicBezTo>
                  <a:cubicBezTo>
                    <a:pt x="1673" y="633"/>
                    <a:pt x="1676" y="597"/>
                    <a:pt x="1662" y="567"/>
                  </a:cubicBezTo>
                  <a:cubicBezTo>
                    <a:pt x="1648" y="534"/>
                    <a:pt x="1619" y="514"/>
                    <a:pt x="1590" y="494"/>
                  </a:cubicBezTo>
                  <a:cubicBezTo>
                    <a:pt x="1569" y="479"/>
                    <a:pt x="1549" y="465"/>
                    <a:pt x="1538" y="447"/>
                  </a:cubicBezTo>
                  <a:cubicBezTo>
                    <a:pt x="1526" y="429"/>
                    <a:pt x="1521" y="404"/>
                    <a:pt x="1515" y="377"/>
                  </a:cubicBezTo>
                  <a:cubicBezTo>
                    <a:pt x="1508" y="343"/>
                    <a:pt x="1500" y="307"/>
                    <a:pt x="1477" y="282"/>
                  </a:cubicBezTo>
                  <a:cubicBezTo>
                    <a:pt x="1453" y="256"/>
                    <a:pt x="1419" y="247"/>
                    <a:pt x="1386" y="238"/>
                  </a:cubicBezTo>
                  <a:cubicBezTo>
                    <a:pt x="1361" y="231"/>
                    <a:pt x="1338" y="225"/>
                    <a:pt x="1323" y="213"/>
                  </a:cubicBezTo>
                  <a:cubicBezTo>
                    <a:pt x="1306" y="201"/>
                    <a:pt x="1293" y="180"/>
                    <a:pt x="1279" y="157"/>
                  </a:cubicBezTo>
                  <a:cubicBezTo>
                    <a:pt x="1260" y="127"/>
                    <a:pt x="1240" y="96"/>
                    <a:pt x="1209" y="81"/>
                  </a:cubicBezTo>
                  <a:cubicBezTo>
                    <a:pt x="1178" y="66"/>
                    <a:pt x="1142" y="72"/>
                    <a:pt x="1108" y="77"/>
                  </a:cubicBezTo>
                  <a:cubicBezTo>
                    <a:pt x="1083" y="81"/>
                    <a:pt x="1060" y="84"/>
                    <a:pt x="1040" y="80"/>
                  </a:cubicBezTo>
                  <a:cubicBezTo>
                    <a:pt x="1022" y="76"/>
                    <a:pt x="1002" y="62"/>
                    <a:pt x="982" y="48"/>
                  </a:cubicBezTo>
                  <a:cubicBezTo>
                    <a:pt x="952" y="28"/>
                    <a:pt x="922" y="8"/>
                    <a:pt x="886" y="8"/>
                  </a:cubicBezTo>
                  <a:cubicBezTo>
                    <a:pt x="850" y="8"/>
                    <a:pt x="820" y="28"/>
                    <a:pt x="791" y="48"/>
                  </a:cubicBezTo>
                  <a:cubicBezTo>
                    <a:pt x="770" y="62"/>
                    <a:pt x="750" y="76"/>
                    <a:pt x="731" y="80"/>
                  </a:cubicBezTo>
                  <a:cubicBezTo>
                    <a:pt x="712" y="84"/>
                    <a:pt x="689" y="81"/>
                    <a:pt x="664" y="77"/>
                  </a:cubicBezTo>
                  <a:cubicBezTo>
                    <a:pt x="630" y="72"/>
                    <a:pt x="594" y="66"/>
                    <a:pt x="563" y="81"/>
                  </a:cubicBezTo>
                  <a:cubicBezTo>
                    <a:pt x="532" y="96"/>
                    <a:pt x="512" y="127"/>
                    <a:pt x="493" y="157"/>
                  </a:cubicBezTo>
                  <a:cubicBezTo>
                    <a:pt x="479" y="180"/>
                    <a:pt x="466" y="201"/>
                    <a:pt x="449" y="213"/>
                  </a:cubicBezTo>
                  <a:cubicBezTo>
                    <a:pt x="433" y="225"/>
                    <a:pt x="410" y="231"/>
                    <a:pt x="386" y="238"/>
                  </a:cubicBezTo>
                  <a:cubicBezTo>
                    <a:pt x="353" y="247"/>
                    <a:pt x="318" y="256"/>
                    <a:pt x="294" y="282"/>
                  </a:cubicBezTo>
                  <a:cubicBezTo>
                    <a:pt x="272" y="307"/>
                    <a:pt x="264" y="343"/>
                    <a:pt x="257" y="377"/>
                  </a:cubicBezTo>
                  <a:cubicBezTo>
                    <a:pt x="251" y="404"/>
                    <a:pt x="246" y="429"/>
                    <a:pt x="234" y="447"/>
                  </a:cubicBezTo>
                  <a:cubicBezTo>
                    <a:pt x="223" y="465"/>
                    <a:pt x="203" y="479"/>
                    <a:pt x="182" y="494"/>
                  </a:cubicBezTo>
                  <a:cubicBezTo>
                    <a:pt x="153" y="514"/>
                    <a:pt x="124" y="534"/>
                    <a:pt x="110" y="567"/>
                  </a:cubicBezTo>
                  <a:cubicBezTo>
                    <a:pt x="96" y="597"/>
                    <a:pt x="99" y="633"/>
                    <a:pt x="103" y="668"/>
                  </a:cubicBezTo>
                  <a:cubicBezTo>
                    <a:pt x="105" y="696"/>
                    <a:pt x="108" y="722"/>
                    <a:pt x="102" y="743"/>
                  </a:cubicBezTo>
                  <a:cubicBezTo>
                    <a:pt x="96" y="763"/>
                    <a:pt x="81" y="783"/>
                    <a:pt x="65" y="804"/>
                  </a:cubicBezTo>
                  <a:cubicBezTo>
                    <a:pt x="44" y="832"/>
                    <a:pt x="22" y="861"/>
                    <a:pt x="17" y="896"/>
                  </a:cubicBezTo>
                  <a:cubicBezTo>
                    <a:pt x="13" y="929"/>
                    <a:pt x="25" y="962"/>
                    <a:pt x="38" y="994"/>
                  </a:cubicBezTo>
                  <a:cubicBezTo>
                    <a:pt x="48" y="1020"/>
                    <a:pt x="58" y="1044"/>
                    <a:pt x="58" y="1067"/>
                  </a:cubicBezTo>
                  <a:cubicBezTo>
                    <a:pt x="58" y="1074"/>
                    <a:pt x="49" y="1086"/>
                    <a:pt x="38" y="1099"/>
                  </a:cubicBezTo>
                  <a:cubicBezTo>
                    <a:pt x="23" y="1117"/>
                    <a:pt x="7" y="1137"/>
                    <a:pt x="9" y="1159"/>
                  </a:cubicBezTo>
                  <a:cubicBezTo>
                    <a:pt x="11" y="1182"/>
                    <a:pt x="30" y="1199"/>
                    <a:pt x="46" y="1214"/>
                  </a:cubicBezTo>
                  <a:cubicBezTo>
                    <a:pt x="59" y="1226"/>
                    <a:pt x="70" y="1236"/>
                    <a:pt x="71" y="1242"/>
                  </a:cubicBezTo>
                  <a:cubicBezTo>
                    <a:pt x="72" y="1249"/>
                    <a:pt x="64" y="1263"/>
                    <a:pt x="55" y="1278"/>
                  </a:cubicBezTo>
                  <a:cubicBezTo>
                    <a:pt x="44" y="1297"/>
                    <a:pt x="31" y="1319"/>
                    <a:pt x="36" y="1341"/>
                  </a:cubicBezTo>
                  <a:cubicBezTo>
                    <a:pt x="41" y="1364"/>
                    <a:pt x="62" y="1378"/>
                    <a:pt x="81" y="1390"/>
                  </a:cubicBezTo>
                  <a:cubicBezTo>
                    <a:pt x="95" y="1399"/>
                    <a:pt x="107" y="1407"/>
                    <a:pt x="109" y="1414"/>
                  </a:cubicBezTo>
                  <a:cubicBezTo>
                    <a:pt x="111" y="1420"/>
                    <a:pt x="105" y="1435"/>
                    <a:pt x="99" y="1451"/>
                  </a:cubicBezTo>
                  <a:cubicBezTo>
                    <a:pt x="90" y="1472"/>
                    <a:pt x="81" y="1496"/>
                    <a:pt x="89" y="1517"/>
                  </a:cubicBezTo>
                  <a:cubicBezTo>
                    <a:pt x="97" y="1538"/>
                    <a:pt x="120" y="1549"/>
                    <a:pt x="140" y="1558"/>
                  </a:cubicBezTo>
                  <a:cubicBezTo>
                    <a:pt x="158" y="1566"/>
                    <a:pt x="168" y="1571"/>
                    <a:pt x="171" y="1577"/>
                  </a:cubicBezTo>
                  <a:cubicBezTo>
                    <a:pt x="174" y="1583"/>
                    <a:pt x="171" y="1598"/>
                    <a:pt x="167" y="1616"/>
                  </a:cubicBezTo>
                  <a:cubicBezTo>
                    <a:pt x="161" y="1639"/>
                    <a:pt x="155" y="1663"/>
                    <a:pt x="167" y="1682"/>
                  </a:cubicBezTo>
                  <a:cubicBezTo>
                    <a:pt x="178" y="1702"/>
                    <a:pt x="203" y="1709"/>
                    <a:pt x="224" y="1714"/>
                  </a:cubicBezTo>
                  <a:cubicBezTo>
                    <a:pt x="243" y="1719"/>
                    <a:pt x="254" y="1722"/>
                    <a:pt x="257" y="1727"/>
                  </a:cubicBezTo>
                  <a:cubicBezTo>
                    <a:pt x="261" y="1733"/>
                    <a:pt x="260" y="1748"/>
                    <a:pt x="259" y="1766"/>
                  </a:cubicBezTo>
                  <a:cubicBezTo>
                    <a:pt x="258" y="1789"/>
                    <a:pt x="256" y="1812"/>
                    <a:pt x="268" y="1829"/>
                  </a:cubicBezTo>
                  <a:cubicBezTo>
                    <a:pt x="298" y="1804"/>
                    <a:pt x="298" y="1804"/>
                    <a:pt x="298" y="1804"/>
                  </a:cubicBezTo>
                  <a:cubicBezTo>
                    <a:pt x="296" y="1797"/>
                    <a:pt x="297" y="1786"/>
                    <a:pt x="298" y="1769"/>
                  </a:cubicBezTo>
                  <a:cubicBezTo>
                    <a:pt x="299" y="1746"/>
                    <a:pt x="301" y="1722"/>
                    <a:pt x="289" y="1705"/>
                  </a:cubicBezTo>
                  <a:cubicBezTo>
                    <a:pt x="277" y="1688"/>
                    <a:pt x="254" y="1682"/>
                    <a:pt x="234" y="1677"/>
                  </a:cubicBezTo>
                  <a:cubicBezTo>
                    <a:pt x="214" y="1672"/>
                    <a:pt x="203" y="1668"/>
                    <a:pt x="200" y="1663"/>
                  </a:cubicBezTo>
                  <a:cubicBezTo>
                    <a:pt x="197" y="1658"/>
                    <a:pt x="199" y="1645"/>
                    <a:pt x="204" y="1625"/>
                  </a:cubicBezTo>
                  <a:cubicBezTo>
                    <a:pt x="210" y="1602"/>
                    <a:pt x="215" y="1579"/>
                    <a:pt x="206" y="1560"/>
                  </a:cubicBezTo>
                  <a:cubicBezTo>
                    <a:pt x="197" y="1541"/>
                    <a:pt x="175" y="1531"/>
                    <a:pt x="156" y="1523"/>
                  </a:cubicBezTo>
                  <a:cubicBezTo>
                    <a:pt x="137" y="1514"/>
                    <a:pt x="127" y="1509"/>
                    <a:pt x="125" y="1503"/>
                  </a:cubicBezTo>
                  <a:cubicBezTo>
                    <a:pt x="123" y="1497"/>
                    <a:pt x="127" y="1485"/>
                    <a:pt x="135" y="1466"/>
                  </a:cubicBezTo>
                  <a:cubicBezTo>
                    <a:pt x="143" y="1445"/>
                    <a:pt x="152" y="1423"/>
                    <a:pt x="146" y="1402"/>
                  </a:cubicBezTo>
                  <a:cubicBezTo>
                    <a:pt x="140" y="1382"/>
                    <a:pt x="120" y="1369"/>
                    <a:pt x="102" y="1357"/>
                  </a:cubicBezTo>
                  <a:cubicBezTo>
                    <a:pt x="85" y="1346"/>
                    <a:pt x="75" y="1339"/>
                    <a:pt x="74" y="1333"/>
                  </a:cubicBezTo>
                  <a:cubicBezTo>
                    <a:pt x="72" y="1327"/>
                    <a:pt x="78" y="1316"/>
                    <a:pt x="89" y="1297"/>
                  </a:cubicBezTo>
                  <a:cubicBezTo>
                    <a:pt x="100" y="1279"/>
                    <a:pt x="112" y="1258"/>
                    <a:pt x="109" y="1237"/>
                  </a:cubicBezTo>
                  <a:cubicBezTo>
                    <a:pt x="106" y="1216"/>
                    <a:pt x="88" y="1200"/>
                    <a:pt x="72" y="1185"/>
                  </a:cubicBezTo>
                  <a:cubicBezTo>
                    <a:pt x="57" y="1172"/>
                    <a:pt x="48" y="1163"/>
                    <a:pt x="48" y="1156"/>
                  </a:cubicBezTo>
                  <a:cubicBezTo>
                    <a:pt x="47" y="1150"/>
                    <a:pt x="54" y="1140"/>
                    <a:pt x="68" y="1124"/>
                  </a:cubicBezTo>
                  <a:cubicBezTo>
                    <a:pt x="81" y="1107"/>
                    <a:pt x="96" y="1089"/>
                    <a:pt x="96" y="1067"/>
                  </a:cubicBezTo>
                  <a:cubicBezTo>
                    <a:pt x="96" y="1037"/>
                    <a:pt x="85" y="1008"/>
                    <a:pt x="74" y="980"/>
                  </a:cubicBezTo>
                  <a:cubicBezTo>
                    <a:pt x="63" y="951"/>
                    <a:pt x="52" y="924"/>
                    <a:pt x="55" y="901"/>
                  </a:cubicBezTo>
                  <a:cubicBezTo>
                    <a:pt x="59" y="876"/>
                    <a:pt x="77" y="853"/>
                    <a:pt x="95" y="828"/>
                  </a:cubicBezTo>
                  <a:cubicBezTo>
                    <a:pt x="113" y="805"/>
                    <a:pt x="131" y="781"/>
                    <a:pt x="139" y="754"/>
                  </a:cubicBezTo>
                  <a:cubicBezTo>
                    <a:pt x="147" y="725"/>
                    <a:pt x="144" y="694"/>
                    <a:pt x="141" y="664"/>
                  </a:cubicBezTo>
                  <a:cubicBezTo>
                    <a:pt x="138" y="633"/>
                    <a:pt x="136" y="604"/>
                    <a:pt x="145" y="582"/>
                  </a:cubicBezTo>
                  <a:cubicBezTo>
                    <a:pt x="155" y="560"/>
                    <a:pt x="179" y="543"/>
                    <a:pt x="204" y="526"/>
                  </a:cubicBezTo>
                  <a:cubicBezTo>
                    <a:pt x="227" y="509"/>
                    <a:pt x="251" y="492"/>
                    <a:pt x="266" y="469"/>
                  </a:cubicBezTo>
                  <a:cubicBezTo>
                    <a:pt x="282" y="444"/>
                    <a:pt x="288" y="414"/>
                    <a:pt x="295" y="385"/>
                  </a:cubicBezTo>
                  <a:cubicBezTo>
                    <a:pt x="301" y="355"/>
                    <a:pt x="307" y="326"/>
                    <a:pt x="323" y="308"/>
                  </a:cubicBezTo>
                  <a:cubicBezTo>
                    <a:pt x="339" y="291"/>
                    <a:pt x="367" y="283"/>
                    <a:pt x="396" y="275"/>
                  </a:cubicBezTo>
                  <a:cubicBezTo>
                    <a:pt x="423" y="268"/>
                    <a:pt x="451" y="261"/>
                    <a:pt x="473" y="244"/>
                  </a:cubicBezTo>
                  <a:cubicBezTo>
                    <a:pt x="495" y="227"/>
                    <a:pt x="511" y="202"/>
                    <a:pt x="526" y="178"/>
                  </a:cubicBezTo>
                  <a:cubicBezTo>
                    <a:pt x="543" y="151"/>
                    <a:pt x="558" y="126"/>
                    <a:pt x="579" y="116"/>
                  </a:cubicBezTo>
                  <a:cubicBezTo>
                    <a:pt x="600" y="106"/>
                    <a:pt x="628" y="111"/>
                    <a:pt x="658" y="115"/>
                  </a:cubicBezTo>
                  <a:cubicBezTo>
                    <a:pt x="685" y="119"/>
                    <a:pt x="713" y="124"/>
                    <a:pt x="740" y="118"/>
                  </a:cubicBezTo>
                  <a:cubicBezTo>
                    <a:pt x="766" y="112"/>
                    <a:pt x="789" y="96"/>
                    <a:pt x="812" y="80"/>
                  </a:cubicBezTo>
                  <a:cubicBezTo>
                    <a:pt x="838" y="63"/>
                    <a:pt x="862" y="46"/>
                    <a:pt x="886" y="46"/>
                  </a:cubicBezTo>
                  <a:cubicBezTo>
                    <a:pt x="910" y="46"/>
                    <a:pt x="934" y="63"/>
                    <a:pt x="960" y="80"/>
                  </a:cubicBezTo>
                  <a:cubicBezTo>
                    <a:pt x="983" y="96"/>
                    <a:pt x="1006" y="112"/>
                    <a:pt x="1032" y="118"/>
                  </a:cubicBezTo>
                  <a:cubicBezTo>
                    <a:pt x="1058" y="124"/>
                    <a:pt x="1087" y="119"/>
                    <a:pt x="1114" y="115"/>
                  </a:cubicBezTo>
                  <a:cubicBezTo>
                    <a:pt x="1144" y="111"/>
                    <a:pt x="1172" y="106"/>
                    <a:pt x="1193" y="116"/>
                  </a:cubicBezTo>
                  <a:cubicBezTo>
                    <a:pt x="1214" y="126"/>
                    <a:pt x="1229" y="151"/>
                    <a:pt x="1246" y="178"/>
                  </a:cubicBezTo>
                  <a:cubicBezTo>
                    <a:pt x="1261" y="202"/>
                    <a:pt x="1277" y="227"/>
                    <a:pt x="1299" y="244"/>
                  </a:cubicBezTo>
                  <a:cubicBezTo>
                    <a:pt x="1321" y="261"/>
                    <a:pt x="1349" y="268"/>
                    <a:pt x="1376" y="275"/>
                  </a:cubicBezTo>
                  <a:cubicBezTo>
                    <a:pt x="1405" y="283"/>
                    <a:pt x="1433" y="291"/>
                    <a:pt x="1449" y="308"/>
                  </a:cubicBezTo>
                  <a:cubicBezTo>
                    <a:pt x="1465" y="326"/>
                    <a:pt x="1471" y="355"/>
                    <a:pt x="1477" y="385"/>
                  </a:cubicBezTo>
                  <a:cubicBezTo>
                    <a:pt x="1484" y="414"/>
                    <a:pt x="1490" y="444"/>
                    <a:pt x="1506" y="469"/>
                  </a:cubicBezTo>
                  <a:cubicBezTo>
                    <a:pt x="1521" y="492"/>
                    <a:pt x="1545" y="509"/>
                    <a:pt x="1568" y="525"/>
                  </a:cubicBezTo>
                  <a:cubicBezTo>
                    <a:pt x="1593" y="543"/>
                    <a:pt x="1617" y="560"/>
                    <a:pt x="1627" y="582"/>
                  </a:cubicBezTo>
                  <a:cubicBezTo>
                    <a:pt x="1636" y="604"/>
                    <a:pt x="1634" y="633"/>
                    <a:pt x="1631" y="664"/>
                  </a:cubicBezTo>
                  <a:cubicBezTo>
                    <a:pt x="1628" y="694"/>
                    <a:pt x="1625" y="725"/>
                    <a:pt x="1633" y="754"/>
                  </a:cubicBezTo>
                  <a:cubicBezTo>
                    <a:pt x="1641" y="781"/>
                    <a:pt x="1659" y="805"/>
                    <a:pt x="1676" y="828"/>
                  </a:cubicBezTo>
                  <a:cubicBezTo>
                    <a:pt x="1695" y="853"/>
                    <a:pt x="1713" y="876"/>
                    <a:pt x="1716" y="901"/>
                  </a:cubicBezTo>
                  <a:cubicBezTo>
                    <a:pt x="1720" y="924"/>
                    <a:pt x="1709" y="951"/>
                    <a:pt x="1698" y="980"/>
                  </a:cubicBezTo>
                  <a:cubicBezTo>
                    <a:pt x="1687" y="1008"/>
                    <a:pt x="1676" y="1037"/>
                    <a:pt x="1676" y="1067"/>
                  </a:cubicBezTo>
                  <a:cubicBezTo>
                    <a:pt x="1676" y="1088"/>
                    <a:pt x="1691" y="1107"/>
                    <a:pt x="1704" y="1124"/>
                  </a:cubicBezTo>
                  <a:cubicBezTo>
                    <a:pt x="1717" y="1140"/>
                    <a:pt x="1725" y="1150"/>
                    <a:pt x="1724" y="1156"/>
                  </a:cubicBezTo>
                  <a:cubicBezTo>
                    <a:pt x="1724" y="1163"/>
                    <a:pt x="1715" y="1171"/>
                    <a:pt x="1699" y="1185"/>
                  </a:cubicBezTo>
                  <a:cubicBezTo>
                    <a:pt x="1684" y="1200"/>
                    <a:pt x="1666" y="1215"/>
                    <a:pt x="1663" y="1237"/>
                  </a:cubicBezTo>
                  <a:cubicBezTo>
                    <a:pt x="1659" y="1258"/>
                    <a:pt x="1672" y="1279"/>
                    <a:pt x="1682" y="1297"/>
                  </a:cubicBezTo>
                  <a:cubicBezTo>
                    <a:pt x="1693" y="1315"/>
                    <a:pt x="1699" y="1327"/>
                    <a:pt x="1697" y="1333"/>
                  </a:cubicBezTo>
                  <a:cubicBezTo>
                    <a:pt x="1696" y="1339"/>
                    <a:pt x="1686" y="1346"/>
                    <a:pt x="1669" y="1357"/>
                  </a:cubicBezTo>
                  <a:cubicBezTo>
                    <a:pt x="1651" y="1369"/>
                    <a:pt x="1631" y="1382"/>
                    <a:pt x="1625" y="1402"/>
                  </a:cubicBezTo>
                  <a:cubicBezTo>
                    <a:pt x="1619" y="1423"/>
                    <a:pt x="1627" y="1445"/>
                    <a:pt x="1636" y="1466"/>
                  </a:cubicBezTo>
                  <a:cubicBezTo>
                    <a:pt x="1644" y="1486"/>
                    <a:pt x="1648" y="1497"/>
                    <a:pt x="1645" y="1503"/>
                  </a:cubicBezTo>
                  <a:cubicBezTo>
                    <a:pt x="1643" y="1509"/>
                    <a:pt x="1633" y="1514"/>
                    <a:pt x="1614" y="1523"/>
                  </a:cubicBezTo>
                  <a:cubicBezTo>
                    <a:pt x="1595" y="1531"/>
                    <a:pt x="1573" y="1541"/>
                    <a:pt x="1564" y="1560"/>
                  </a:cubicBezTo>
                  <a:cubicBezTo>
                    <a:pt x="1555" y="1580"/>
                    <a:pt x="1560" y="1603"/>
                    <a:pt x="1566" y="1625"/>
                  </a:cubicBezTo>
                  <a:cubicBezTo>
                    <a:pt x="1571" y="1645"/>
                    <a:pt x="1573" y="1658"/>
                    <a:pt x="1570" y="1663"/>
                  </a:cubicBezTo>
                  <a:cubicBezTo>
                    <a:pt x="1567" y="1668"/>
                    <a:pt x="1556" y="1672"/>
                    <a:pt x="1536" y="1677"/>
                  </a:cubicBezTo>
                  <a:cubicBezTo>
                    <a:pt x="1516" y="1682"/>
                    <a:pt x="1493" y="1688"/>
                    <a:pt x="1481" y="1706"/>
                  </a:cubicBezTo>
                  <a:cubicBezTo>
                    <a:pt x="1469" y="1723"/>
                    <a:pt x="1471" y="1747"/>
                    <a:pt x="1473" y="1770"/>
                  </a:cubicBezTo>
                  <a:cubicBezTo>
                    <a:pt x="1474" y="1787"/>
                    <a:pt x="1474" y="1798"/>
                    <a:pt x="1472" y="18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1EFF152-13C2-4F4D-BFD5-AE237E9B9BA2}"/>
              </a:ext>
            </a:extLst>
          </p:cNvPr>
          <p:cNvGrpSpPr>
            <a:grpSpLocks noChangeAspect="1"/>
          </p:cNvGrpSpPr>
          <p:nvPr/>
        </p:nvGrpSpPr>
        <p:grpSpPr>
          <a:xfrm>
            <a:off x="7593490" y="5285946"/>
            <a:ext cx="658764" cy="731576"/>
            <a:chOff x="6278563" y="1503363"/>
            <a:chExt cx="603249" cy="669925"/>
          </a:xfrm>
          <a:solidFill>
            <a:srgbClr val="2E2E38"/>
          </a:solidFill>
        </p:grpSpPr>
        <p:sp>
          <p:nvSpPr>
            <p:cNvPr id="112" name="Freeform 31">
              <a:extLst>
                <a:ext uri="{FF2B5EF4-FFF2-40B4-BE49-F238E27FC236}">
                  <a16:creationId xmlns:a16="http://schemas.microsoft.com/office/drawing/2014/main" id="{E13B9529-0890-4E54-9C67-BCAFA1C6B1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1600" y="1636713"/>
              <a:ext cx="258763" cy="255588"/>
            </a:xfrm>
            <a:custGeom>
              <a:avLst/>
              <a:gdLst>
                <a:gd name="T0" fmla="*/ 438 w 875"/>
                <a:gd name="T1" fmla="*/ 872 h 872"/>
                <a:gd name="T2" fmla="*/ 0 w 875"/>
                <a:gd name="T3" fmla="*/ 344 h 872"/>
                <a:gd name="T4" fmla="*/ 0 w 875"/>
                <a:gd name="T5" fmla="*/ 153 h 872"/>
                <a:gd name="T6" fmla="*/ 12 w 875"/>
                <a:gd name="T7" fmla="*/ 146 h 872"/>
                <a:gd name="T8" fmla="*/ 120 w 875"/>
                <a:gd name="T9" fmla="*/ 39 h 872"/>
                <a:gd name="T10" fmla="*/ 204 w 875"/>
                <a:gd name="T11" fmla="*/ 17 h 872"/>
                <a:gd name="T12" fmla="*/ 724 w 875"/>
                <a:gd name="T13" fmla="*/ 103 h 872"/>
                <a:gd name="T14" fmla="*/ 768 w 875"/>
                <a:gd name="T15" fmla="*/ 106 h 872"/>
                <a:gd name="T16" fmla="*/ 875 w 875"/>
                <a:gd name="T17" fmla="*/ 200 h 872"/>
                <a:gd name="T18" fmla="*/ 875 w 875"/>
                <a:gd name="T19" fmla="*/ 344 h 872"/>
                <a:gd name="T20" fmla="*/ 438 w 875"/>
                <a:gd name="T21" fmla="*/ 872 h 872"/>
                <a:gd name="T22" fmla="*/ 52 w 875"/>
                <a:gd name="T23" fmla="*/ 181 h 872"/>
                <a:gd name="T24" fmla="*/ 52 w 875"/>
                <a:gd name="T25" fmla="*/ 344 h 872"/>
                <a:gd name="T26" fmla="*/ 438 w 875"/>
                <a:gd name="T27" fmla="*/ 821 h 872"/>
                <a:gd name="T28" fmla="*/ 823 w 875"/>
                <a:gd name="T29" fmla="*/ 344 h 872"/>
                <a:gd name="T30" fmla="*/ 823 w 875"/>
                <a:gd name="T31" fmla="*/ 200 h 872"/>
                <a:gd name="T32" fmla="*/ 751 w 875"/>
                <a:gd name="T33" fmla="*/ 154 h 872"/>
                <a:gd name="T34" fmla="*/ 733 w 875"/>
                <a:gd name="T35" fmla="*/ 153 h 872"/>
                <a:gd name="T36" fmla="*/ 179 w 875"/>
                <a:gd name="T37" fmla="*/ 62 h 872"/>
                <a:gd name="T38" fmla="*/ 164 w 875"/>
                <a:gd name="T39" fmla="*/ 65 h 872"/>
                <a:gd name="T40" fmla="*/ 52 w 875"/>
                <a:gd name="T41" fmla="*/ 181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5" h="872">
                  <a:moveTo>
                    <a:pt x="438" y="872"/>
                  </a:moveTo>
                  <a:cubicBezTo>
                    <a:pt x="197" y="872"/>
                    <a:pt x="0" y="635"/>
                    <a:pt x="0" y="344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3" y="145"/>
                    <a:pt x="85" y="98"/>
                    <a:pt x="120" y="39"/>
                  </a:cubicBezTo>
                  <a:cubicBezTo>
                    <a:pt x="136" y="10"/>
                    <a:pt x="174" y="0"/>
                    <a:pt x="204" y="17"/>
                  </a:cubicBezTo>
                  <a:cubicBezTo>
                    <a:pt x="277" y="58"/>
                    <a:pt x="473" y="148"/>
                    <a:pt x="724" y="103"/>
                  </a:cubicBezTo>
                  <a:cubicBezTo>
                    <a:pt x="739" y="100"/>
                    <a:pt x="754" y="101"/>
                    <a:pt x="768" y="106"/>
                  </a:cubicBezTo>
                  <a:cubicBezTo>
                    <a:pt x="817" y="123"/>
                    <a:pt x="875" y="153"/>
                    <a:pt x="875" y="200"/>
                  </a:cubicBezTo>
                  <a:cubicBezTo>
                    <a:pt x="875" y="344"/>
                    <a:pt x="875" y="344"/>
                    <a:pt x="875" y="344"/>
                  </a:cubicBezTo>
                  <a:cubicBezTo>
                    <a:pt x="875" y="635"/>
                    <a:pt x="679" y="872"/>
                    <a:pt x="438" y="872"/>
                  </a:cubicBezTo>
                  <a:close/>
                  <a:moveTo>
                    <a:pt x="52" y="181"/>
                  </a:moveTo>
                  <a:cubicBezTo>
                    <a:pt x="52" y="344"/>
                    <a:pt x="52" y="344"/>
                    <a:pt x="52" y="344"/>
                  </a:cubicBezTo>
                  <a:cubicBezTo>
                    <a:pt x="52" y="607"/>
                    <a:pt x="225" y="821"/>
                    <a:pt x="438" y="821"/>
                  </a:cubicBezTo>
                  <a:cubicBezTo>
                    <a:pt x="650" y="821"/>
                    <a:pt x="823" y="607"/>
                    <a:pt x="823" y="344"/>
                  </a:cubicBezTo>
                  <a:cubicBezTo>
                    <a:pt x="823" y="200"/>
                    <a:pt x="823" y="200"/>
                    <a:pt x="823" y="200"/>
                  </a:cubicBezTo>
                  <a:cubicBezTo>
                    <a:pt x="823" y="193"/>
                    <a:pt x="806" y="173"/>
                    <a:pt x="751" y="154"/>
                  </a:cubicBezTo>
                  <a:cubicBezTo>
                    <a:pt x="746" y="152"/>
                    <a:pt x="739" y="152"/>
                    <a:pt x="733" y="153"/>
                  </a:cubicBezTo>
                  <a:cubicBezTo>
                    <a:pt x="466" y="201"/>
                    <a:pt x="257" y="105"/>
                    <a:pt x="179" y="62"/>
                  </a:cubicBezTo>
                  <a:cubicBezTo>
                    <a:pt x="174" y="59"/>
                    <a:pt x="167" y="60"/>
                    <a:pt x="164" y="65"/>
                  </a:cubicBezTo>
                  <a:cubicBezTo>
                    <a:pt x="132" y="120"/>
                    <a:pt x="76" y="163"/>
                    <a:pt x="52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13" name="Freeform 32">
              <a:extLst>
                <a:ext uri="{FF2B5EF4-FFF2-40B4-BE49-F238E27FC236}">
                  <a16:creationId xmlns:a16="http://schemas.microsoft.com/office/drawing/2014/main" id="{CF968957-B944-4392-A05C-AB8AFD98C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163" y="1858963"/>
              <a:ext cx="146050" cy="114300"/>
            </a:xfrm>
            <a:custGeom>
              <a:avLst/>
              <a:gdLst>
                <a:gd name="T0" fmla="*/ 249 w 497"/>
                <a:gd name="T1" fmla="*/ 392 h 392"/>
                <a:gd name="T2" fmla="*/ 0 w 497"/>
                <a:gd name="T3" fmla="*/ 267 h 392"/>
                <a:gd name="T4" fmla="*/ 0 w 497"/>
                <a:gd name="T5" fmla="*/ 0 h 392"/>
                <a:gd name="T6" fmla="*/ 47 w 497"/>
                <a:gd name="T7" fmla="*/ 0 h 392"/>
                <a:gd name="T8" fmla="*/ 47 w 497"/>
                <a:gd name="T9" fmla="*/ 267 h 392"/>
                <a:gd name="T10" fmla="*/ 249 w 497"/>
                <a:gd name="T11" fmla="*/ 341 h 392"/>
                <a:gd name="T12" fmla="*/ 450 w 497"/>
                <a:gd name="T13" fmla="*/ 267 h 392"/>
                <a:gd name="T14" fmla="*/ 450 w 497"/>
                <a:gd name="T15" fmla="*/ 4 h 392"/>
                <a:gd name="T16" fmla="*/ 497 w 497"/>
                <a:gd name="T17" fmla="*/ 4 h 392"/>
                <a:gd name="T18" fmla="*/ 497 w 497"/>
                <a:gd name="T19" fmla="*/ 267 h 392"/>
                <a:gd name="T20" fmla="*/ 249 w 497"/>
                <a:gd name="T21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7" h="392">
                  <a:moveTo>
                    <a:pt x="249" y="392"/>
                  </a:moveTo>
                  <a:cubicBezTo>
                    <a:pt x="125" y="392"/>
                    <a:pt x="0" y="349"/>
                    <a:pt x="0" y="2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267"/>
                    <a:pt x="47" y="267"/>
                    <a:pt x="47" y="267"/>
                  </a:cubicBezTo>
                  <a:cubicBezTo>
                    <a:pt x="47" y="297"/>
                    <a:pt x="126" y="341"/>
                    <a:pt x="249" y="341"/>
                  </a:cubicBezTo>
                  <a:cubicBezTo>
                    <a:pt x="372" y="341"/>
                    <a:pt x="450" y="297"/>
                    <a:pt x="450" y="267"/>
                  </a:cubicBezTo>
                  <a:cubicBezTo>
                    <a:pt x="450" y="4"/>
                    <a:pt x="450" y="4"/>
                    <a:pt x="450" y="4"/>
                  </a:cubicBezTo>
                  <a:cubicBezTo>
                    <a:pt x="497" y="4"/>
                    <a:pt x="497" y="4"/>
                    <a:pt x="497" y="4"/>
                  </a:cubicBezTo>
                  <a:cubicBezTo>
                    <a:pt x="497" y="267"/>
                    <a:pt x="497" y="267"/>
                    <a:pt x="497" y="267"/>
                  </a:cubicBezTo>
                  <a:cubicBezTo>
                    <a:pt x="497" y="349"/>
                    <a:pt x="372" y="392"/>
                    <a:pt x="249" y="3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14" name="Freeform 33">
              <a:extLst>
                <a:ext uri="{FF2B5EF4-FFF2-40B4-BE49-F238E27FC236}">
                  <a16:creationId xmlns:a16="http://schemas.microsoft.com/office/drawing/2014/main" id="{6359FCBE-FA9D-46F1-B8E0-407847BB7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963" y="1503363"/>
              <a:ext cx="296863" cy="211138"/>
            </a:xfrm>
            <a:custGeom>
              <a:avLst/>
              <a:gdLst>
                <a:gd name="T0" fmla="*/ 943 w 1008"/>
                <a:gd name="T1" fmla="*/ 717 h 717"/>
                <a:gd name="T2" fmla="*/ 908 w 1008"/>
                <a:gd name="T3" fmla="*/ 643 h 717"/>
                <a:gd name="T4" fmla="*/ 915 w 1008"/>
                <a:gd name="T5" fmla="*/ 618 h 717"/>
                <a:gd name="T6" fmla="*/ 875 w 1008"/>
                <a:gd name="T7" fmla="*/ 234 h 717"/>
                <a:gd name="T8" fmla="*/ 569 w 1008"/>
                <a:gd name="T9" fmla="*/ 78 h 717"/>
                <a:gd name="T10" fmla="*/ 222 w 1008"/>
                <a:gd name="T11" fmla="*/ 232 h 717"/>
                <a:gd name="T12" fmla="*/ 216 w 1008"/>
                <a:gd name="T13" fmla="*/ 244 h 717"/>
                <a:gd name="T14" fmla="*/ 202 w 1008"/>
                <a:gd name="T15" fmla="*/ 246 h 717"/>
                <a:gd name="T16" fmla="*/ 82 w 1008"/>
                <a:gd name="T17" fmla="*/ 388 h 717"/>
                <a:gd name="T18" fmla="*/ 129 w 1008"/>
                <a:gd name="T19" fmla="*/ 602 h 717"/>
                <a:gd name="T20" fmla="*/ 128 w 1008"/>
                <a:gd name="T21" fmla="*/ 602 h 717"/>
                <a:gd name="T22" fmla="*/ 109 w 1008"/>
                <a:gd name="T23" fmla="*/ 655 h 717"/>
                <a:gd name="T24" fmla="*/ 91 w 1008"/>
                <a:gd name="T25" fmla="*/ 637 h 717"/>
                <a:gd name="T26" fmla="*/ 31 w 1008"/>
                <a:gd name="T27" fmla="*/ 378 h 717"/>
                <a:gd name="T28" fmla="*/ 182 w 1008"/>
                <a:gd name="T29" fmla="*/ 198 h 717"/>
                <a:gd name="T30" fmla="*/ 574 w 1008"/>
                <a:gd name="T31" fmla="*/ 27 h 717"/>
                <a:gd name="T32" fmla="*/ 917 w 1008"/>
                <a:gd name="T33" fmla="*/ 205 h 717"/>
                <a:gd name="T34" fmla="*/ 964 w 1008"/>
                <a:gd name="T35" fmla="*/ 630 h 717"/>
                <a:gd name="T36" fmla="*/ 943 w 1008"/>
                <a:gd name="T37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8" h="717">
                  <a:moveTo>
                    <a:pt x="943" y="717"/>
                  </a:moveTo>
                  <a:cubicBezTo>
                    <a:pt x="908" y="643"/>
                    <a:pt x="908" y="643"/>
                    <a:pt x="908" y="643"/>
                  </a:cubicBezTo>
                  <a:cubicBezTo>
                    <a:pt x="915" y="618"/>
                    <a:pt x="915" y="618"/>
                    <a:pt x="915" y="618"/>
                  </a:cubicBezTo>
                  <a:cubicBezTo>
                    <a:pt x="955" y="458"/>
                    <a:pt x="942" y="329"/>
                    <a:pt x="875" y="234"/>
                  </a:cubicBezTo>
                  <a:cubicBezTo>
                    <a:pt x="814" y="146"/>
                    <a:pt x="708" y="92"/>
                    <a:pt x="569" y="78"/>
                  </a:cubicBezTo>
                  <a:cubicBezTo>
                    <a:pt x="313" y="51"/>
                    <a:pt x="226" y="224"/>
                    <a:pt x="222" y="232"/>
                  </a:cubicBezTo>
                  <a:cubicBezTo>
                    <a:pt x="216" y="244"/>
                    <a:pt x="216" y="244"/>
                    <a:pt x="216" y="244"/>
                  </a:cubicBezTo>
                  <a:cubicBezTo>
                    <a:pt x="202" y="246"/>
                    <a:pt x="202" y="246"/>
                    <a:pt x="202" y="246"/>
                  </a:cubicBezTo>
                  <a:cubicBezTo>
                    <a:pt x="198" y="247"/>
                    <a:pt x="107" y="260"/>
                    <a:pt x="82" y="388"/>
                  </a:cubicBezTo>
                  <a:cubicBezTo>
                    <a:pt x="56" y="521"/>
                    <a:pt x="126" y="598"/>
                    <a:pt x="129" y="602"/>
                  </a:cubicBezTo>
                  <a:cubicBezTo>
                    <a:pt x="128" y="602"/>
                    <a:pt x="128" y="602"/>
                    <a:pt x="128" y="602"/>
                  </a:cubicBezTo>
                  <a:cubicBezTo>
                    <a:pt x="109" y="655"/>
                    <a:pt x="109" y="655"/>
                    <a:pt x="109" y="655"/>
                  </a:cubicBezTo>
                  <a:cubicBezTo>
                    <a:pt x="91" y="637"/>
                    <a:pt x="91" y="637"/>
                    <a:pt x="91" y="637"/>
                  </a:cubicBezTo>
                  <a:cubicBezTo>
                    <a:pt x="88" y="633"/>
                    <a:pt x="0" y="538"/>
                    <a:pt x="31" y="378"/>
                  </a:cubicBezTo>
                  <a:cubicBezTo>
                    <a:pt x="58" y="242"/>
                    <a:pt x="148" y="207"/>
                    <a:pt x="182" y="198"/>
                  </a:cubicBezTo>
                  <a:cubicBezTo>
                    <a:pt x="209" y="153"/>
                    <a:pt x="322" y="0"/>
                    <a:pt x="574" y="27"/>
                  </a:cubicBezTo>
                  <a:cubicBezTo>
                    <a:pt x="729" y="43"/>
                    <a:pt x="847" y="104"/>
                    <a:pt x="917" y="205"/>
                  </a:cubicBezTo>
                  <a:cubicBezTo>
                    <a:pt x="993" y="312"/>
                    <a:pt x="1008" y="455"/>
                    <a:pt x="964" y="630"/>
                  </a:cubicBezTo>
                  <a:lnTo>
                    <a:pt x="943" y="7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15" name="Freeform 34">
              <a:extLst>
                <a:ext uri="{FF2B5EF4-FFF2-40B4-BE49-F238E27FC236}">
                  <a16:creationId xmlns:a16="http://schemas.microsoft.com/office/drawing/2014/main" id="{7E15A030-147E-418C-8944-331F72F231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8438" y="1958975"/>
              <a:ext cx="63500" cy="120650"/>
            </a:xfrm>
            <a:custGeom>
              <a:avLst/>
              <a:gdLst>
                <a:gd name="T0" fmla="*/ 107 w 213"/>
                <a:gd name="T1" fmla="*/ 413 h 413"/>
                <a:gd name="T2" fmla="*/ 37 w 213"/>
                <a:gd name="T3" fmla="*/ 354 h 413"/>
                <a:gd name="T4" fmla="*/ 1 w 213"/>
                <a:gd name="T5" fmla="*/ 141 h 413"/>
                <a:gd name="T6" fmla="*/ 0 w 213"/>
                <a:gd name="T7" fmla="*/ 0 h 413"/>
                <a:gd name="T8" fmla="*/ 213 w 213"/>
                <a:gd name="T9" fmla="*/ 0 h 413"/>
                <a:gd name="T10" fmla="*/ 213 w 213"/>
                <a:gd name="T11" fmla="*/ 136 h 413"/>
                <a:gd name="T12" fmla="*/ 176 w 213"/>
                <a:gd name="T13" fmla="*/ 354 h 413"/>
                <a:gd name="T14" fmla="*/ 107 w 213"/>
                <a:gd name="T15" fmla="*/ 413 h 413"/>
                <a:gd name="T16" fmla="*/ 52 w 213"/>
                <a:gd name="T17" fmla="*/ 51 h 413"/>
                <a:gd name="T18" fmla="*/ 52 w 213"/>
                <a:gd name="T19" fmla="*/ 136 h 413"/>
                <a:gd name="T20" fmla="*/ 88 w 213"/>
                <a:gd name="T21" fmla="*/ 345 h 413"/>
                <a:gd name="T22" fmla="*/ 107 w 213"/>
                <a:gd name="T23" fmla="*/ 361 h 413"/>
                <a:gd name="T24" fmla="*/ 125 w 213"/>
                <a:gd name="T25" fmla="*/ 345 h 413"/>
                <a:gd name="T26" fmla="*/ 162 w 213"/>
                <a:gd name="T27" fmla="*/ 132 h 413"/>
                <a:gd name="T28" fmla="*/ 162 w 213"/>
                <a:gd name="T29" fmla="*/ 51 h 413"/>
                <a:gd name="T30" fmla="*/ 52 w 213"/>
                <a:gd name="T31" fmla="*/ 5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3" h="413">
                  <a:moveTo>
                    <a:pt x="107" y="413"/>
                  </a:moveTo>
                  <a:cubicBezTo>
                    <a:pt x="72" y="413"/>
                    <a:pt x="43" y="389"/>
                    <a:pt x="37" y="354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136"/>
                    <a:pt x="213" y="136"/>
                    <a:pt x="213" y="136"/>
                  </a:cubicBezTo>
                  <a:cubicBezTo>
                    <a:pt x="176" y="354"/>
                    <a:pt x="176" y="354"/>
                    <a:pt x="176" y="354"/>
                  </a:cubicBezTo>
                  <a:cubicBezTo>
                    <a:pt x="170" y="389"/>
                    <a:pt x="141" y="413"/>
                    <a:pt x="107" y="413"/>
                  </a:cubicBezTo>
                  <a:close/>
                  <a:moveTo>
                    <a:pt x="52" y="51"/>
                  </a:moveTo>
                  <a:cubicBezTo>
                    <a:pt x="52" y="136"/>
                    <a:pt x="52" y="136"/>
                    <a:pt x="52" y="136"/>
                  </a:cubicBezTo>
                  <a:cubicBezTo>
                    <a:pt x="88" y="345"/>
                    <a:pt x="88" y="345"/>
                    <a:pt x="88" y="345"/>
                  </a:cubicBezTo>
                  <a:cubicBezTo>
                    <a:pt x="90" y="360"/>
                    <a:pt x="103" y="361"/>
                    <a:pt x="107" y="361"/>
                  </a:cubicBezTo>
                  <a:cubicBezTo>
                    <a:pt x="110" y="361"/>
                    <a:pt x="123" y="360"/>
                    <a:pt x="125" y="345"/>
                  </a:cubicBezTo>
                  <a:cubicBezTo>
                    <a:pt x="162" y="132"/>
                    <a:pt x="162" y="132"/>
                    <a:pt x="162" y="132"/>
                  </a:cubicBezTo>
                  <a:cubicBezTo>
                    <a:pt x="162" y="51"/>
                    <a:pt x="162" y="51"/>
                    <a:pt x="162" y="51"/>
                  </a:cubicBezTo>
                  <a:lnTo>
                    <a:pt x="5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id="{22C0E7A2-8A46-4B81-93DB-648BB8BBE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862" y="1936750"/>
              <a:ext cx="234950" cy="236538"/>
            </a:xfrm>
            <a:custGeom>
              <a:avLst/>
              <a:gdLst>
                <a:gd name="T0" fmla="*/ 799 w 799"/>
                <a:gd name="T1" fmla="*/ 808 h 808"/>
                <a:gd name="T2" fmla="*/ 753 w 799"/>
                <a:gd name="T3" fmla="*/ 808 h 808"/>
                <a:gd name="T4" fmla="*/ 0 w 799"/>
                <a:gd name="T5" fmla="*/ 47 h 808"/>
                <a:gd name="T6" fmla="*/ 0 w 799"/>
                <a:gd name="T7" fmla="*/ 0 h 808"/>
                <a:gd name="T8" fmla="*/ 799 w 799"/>
                <a:gd name="T9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9" h="808">
                  <a:moveTo>
                    <a:pt x="799" y="808"/>
                  </a:moveTo>
                  <a:cubicBezTo>
                    <a:pt x="753" y="808"/>
                    <a:pt x="753" y="808"/>
                    <a:pt x="753" y="808"/>
                  </a:cubicBezTo>
                  <a:cubicBezTo>
                    <a:pt x="753" y="388"/>
                    <a:pt x="415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0" y="0"/>
                    <a:pt x="799" y="362"/>
                    <a:pt x="799" y="8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D9BAE57B-EFA0-4A92-B2D6-8E29051AF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1936750"/>
              <a:ext cx="236538" cy="236538"/>
            </a:xfrm>
            <a:custGeom>
              <a:avLst/>
              <a:gdLst>
                <a:gd name="T0" fmla="*/ 47 w 800"/>
                <a:gd name="T1" fmla="*/ 808 h 808"/>
                <a:gd name="T2" fmla="*/ 0 w 800"/>
                <a:gd name="T3" fmla="*/ 808 h 808"/>
                <a:gd name="T4" fmla="*/ 800 w 800"/>
                <a:gd name="T5" fmla="*/ 0 h 808"/>
                <a:gd name="T6" fmla="*/ 800 w 800"/>
                <a:gd name="T7" fmla="*/ 47 h 808"/>
                <a:gd name="T8" fmla="*/ 47 w 800"/>
                <a:gd name="T9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0" h="808">
                  <a:moveTo>
                    <a:pt x="47" y="808"/>
                  </a:moveTo>
                  <a:cubicBezTo>
                    <a:pt x="0" y="808"/>
                    <a:pt x="0" y="808"/>
                    <a:pt x="0" y="808"/>
                  </a:cubicBezTo>
                  <a:cubicBezTo>
                    <a:pt x="0" y="362"/>
                    <a:pt x="359" y="0"/>
                    <a:pt x="800" y="0"/>
                  </a:cubicBezTo>
                  <a:cubicBezTo>
                    <a:pt x="800" y="47"/>
                    <a:pt x="800" y="47"/>
                    <a:pt x="800" y="47"/>
                  </a:cubicBezTo>
                  <a:cubicBezTo>
                    <a:pt x="384" y="47"/>
                    <a:pt x="47" y="388"/>
                    <a:pt x="47" y="8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</p:grpSp>
      <p:grpSp>
        <p:nvGrpSpPr>
          <p:cNvPr id="118" name="Group 53">
            <a:extLst>
              <a:ext uri="{FF2B5EF4-FFF2-40B4-BE49-F238E27FC236}">
                <a16:creationId xmlns:a16="http://schemas.microsoft.com/office/drawing/2014/main" id="{AB66BDB9-38CC-493D-B12E-4E1A4C3EF3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9844" y="5217639"/>
            <a:ext cx="529328" cy="695798"/>
            <a:chOff x="429" y="3030"/>
            <a:chExt cx="690" cy="907"/>
          </a:xfrm>
          <a:solidFill>
            <a:srgbClr val="2E2E38"/>
          </a:solidFill>
        </p:grpSpPr>
        <p:sp>
          <p:nvSpPr>
            <p:cNvPr id="119" name="Freeform 54">
              <a:extLst>
                <a:ext uri="{FF2B5EF4-FFF2-40B4-BE49-F238E27FC236}">
                  <a16:creationId xmlns:a16="http://schemas.microsoft.com/office/drawing/2014/main" id="{F56CF348-F66E-4369-B908-0D6C61C92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" y="3190"/>
              <a:ext cx="327" cy="327"/>
            </a:xfrm>
            <a:custGeom>
              <a:avLst/>
              <a:gdLst>
                <a:gd name="T0" fmla="*/ 399 w 799"/>
                <a:gd name="T1" fmla="*/ 803 h 803"/>
                <a:gd name="T2" fmla="*/ 0 w 799"/>
                <a:gd name="T3" fmla="*/ 321 h 803"/>
                <a:gd name="T4" fmla="*/ 0 w 799"/>
                <a:gd name="T5" fmla="*/ 306 h 803"/>
                <a:gd name="T6" fmla="*/ 12 w 799"/>
                <a:gd name="T7" fmla="*/ 299 h 803"/>
                <a:gd name="T8" fmla="*/ 351 w 799"/>
                <a:gd name="T9" fmla="*/ 27 h 803"/>
                <a:gd name="T10" fmla="*/ 411 w 799"/>
                <a:gd name="T11" fmla="*/ 1 h 803"/>
                <a:gd name="T12" fmla="*/ 472 w 799"/>
                <a:gd name="T13" fmla="*/ 31 h 803"/>
                <a:gd name="T14" fmla="*/ 783 w 799"/>
                <a:gd name="T15" fmla="*/ 297 h 803"/>
                <a:gd name="T16" fmla="*/ 799 w 799"/>
                <a:gd name="T17" fmla="*/ 304 h 803"/>
                <a:gd name="T18" fmla="*/ 799 w 799"/>
                <a:gd name="T19" fmla="*/ 321 h 803"/>
                <a:gd name="T20" fmla="*/ 399 w 799"/>
                <a:gd name="T21" fmla="*/ 803 h 803"/>
                <a:gd name="T22" fmla="*/ 52 w 799"/>
                <a:gd name="T23" fmla="*/ 335 h 803"/>
                <a:gd name="T24" fmla="*/ 399 w 799"/>
                <a:gd name="T25" fmla="*/ 751 h 803"/>
                <a:gd name="T26" fmla="*/ 746 w 799"/>
                <a:gd name="T27" fmla="*/ 337 h 803"/>
                <a:gd name="T28" fmla="*/ 431 w 799"/>
                <a:gd name="T29" fmla="*/ 63 h 803"/>
                <a:gd name="T30" fmla="*/ 410 w 799"/>
                <a:gd name="T31" fmla="*/ 53 h 803"/>
                <a:gd name="T32" fmla="*/ 390 w 799"/>
                <a:gd name="T33" fmla="*/ 62 h 803"/>
                <a:gd name="T34" fmla="*/ 52 w 799"/>
                <a:gd name="T35" fmla="*/ 335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9" h="803">
                  <a:moveTo>
                    <a:pt x="399" y="803"/>
                  </a:moveTo>
                  <a:cubicBezTo>
                    <a:pt x="179" y="803"/>
                    <a:pt x="0" y="586"/>
                    <a:pt x="0" y="321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12" y="299"/>
                    <a:pt x="12" y="299"/>
                    <a:pt x="12" y="299"/>
                  </a:cubicBezTo>
                  <a:cubicBezTo>
                    <a:pt x="14" y="297"/>
                    <a:pt x="237" y="154"/>
                    <a:pt x="351" y="27"/>
                  </a:cubicBezTo>
                  <a:cubicBezTo>
                    <a:pt x="366" y="10"/>
                    <a:pt x="388" y="0"/>
                    <a:pt x="411" y="1"/>
                  </a:cubicBezTo>
                  <a:cubicBezTo>
                    <a:pt x="435" y="1"/>
                    <a:pt x="457" y="12"/>
                    <a:pt x="472" y="31"/>
                  </a:cubicBezTo>
                  <a:cubicBezTo>
                    <a:pt x="532" y="105"/>
                    <a:pt x="653" y="238"/>
                    <a:pt x="783" y="297"/>
                  </a:cubicBezTo>
                  <a:cubicBezTo>
                    <a:pt x="799" y="304"/>
                    <a:pt x="799" y="304"/>
                    <a:pt x="799" y="304"/>
                  </a:cubicBezTo>
                  <a:cubicBezTo>
                    <a:pt x="799" y="321"/>
                    <a:pt x="799" y="321"/>
                    <a:pt x="799" y="321"/>
                  </a:cubicBezTo>
                  <a:cubicBezTo>
                    <a:pt x="799" y="586"/>
                    <a:pt x="619" y="803"/>
                    <a:pt x="399" y="803"/>
                  </a:cubicBezTo>
                  <a:close/>
                  <a:moveTo>
                    <a:pt x="52" y="335"/>
                  </a:moveTo>
                  <a:cubicBezTo>
                    <a:pt x="58" y="565"/>
                    <a:pt x="211" y="751"/>
                    <a:pt x="399" y="751"/>
                  </a:cubicBezTo>
                  <a:cubicBezTo>
                    <a:pt x="586" y="751"/>
                    <a:pt x="739" y="567"/>
                    <a:pt x="746" y="337"/>
                  </a:cubicBezTo>
                  <a:cubicBezTo>
                    <a:pt x="612" y="271"/>
                    <a:pt x="492" y="138"/>
                    <a:pt x="431" y="63"/>
                  </a:cubicBezTo>
                  <a:cubicBezTo>
                    <a:pt x="426" y="57"/>
                    <a:pt x="418" y="53"/>
                    <a:pt x="410" y="53"/>
                  </a:cubicBezTo>
                  <a:cubicBezTo>
                    <a:pt x="400" y="53"/>
                    <a:pt x="395" y="56"/>
                    <a:pt x="390" y="62"/>
                  </a:cubicBezTo>
                  <a:cubicBezTo>
                    <a:pt x="286" y="179"/>
                    <a:pt x="102" y="302"/>
                    <a:pt x="52" y="3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20" name="Freeform 55">
              <a:extLst>
                <a:ext uri="{FF2B5EF4-FFF2-40B4-BE49-F238E27FC236}">
                  <a16:creationId xmlns:a16="http://schemas.microsoft.com/office/drawing/2014/main" id="{9DD5E4B5-8230-4142-8B7C-BAD15BE8F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3030"/>
              <a:ext cx="457" cy="527"/>
            </a:xfrm>
            <a:custGeom>
              <a:avLst/>
              <a:gdLst>
                <a:gd name="T0" fmla="*/ 750 w 1117"/>
                <a:gd name="T1" fmla="*/ 1287 h 1294"/>
                <a:gd name="T2" fmla="*/ 724 w 1117"/>
                <a:gd name="T3" fmla="*/ 1242 h 1294"/>
                <a:gd name="T4" fmla="*/ 1062 w 1117"/>
                <a:gd name="T5" fmla="*/ 1067 h 1294"/>
                <a:gd name="T6" fmla="*/ 1023 w 1117"/>
                <a:gd name="T7" fmla="*/ 518 h 1294"/>
                <a:gd name="T8" fmla="*/ 558 w 1117"/>
                <a:gd name="T9" fmla="*/ 52 h 1294"/>
                <a:gd name="T10" fmla="*/ 94 w 1117"/>
                <a:gd name="T11" fmla="*/ 516 h 1294"/>
                <a:gd name="T12" fmla="*/ 54 w 1117"/>
                <a:gd name="T13" fmla="*/ 1067 h 1294"/>
                <a:gd name="T14" fmla="*/ 396 w 1117"/>
                <a:gd name="T15" fmla="*/ 1248 h 1294"/>
                <a:gd name="T16" fmla="*/ 370 w 1117"/>
                <a:gd name="T17" fmla="*/ 1294 h 1294"/>
                <a:gd name="T18" fmla="*/ 0 w 1117"/>
                <a:gd name="T19" fmla="*/ 1096 h 1294"/>
                <a:gd name="T20" fmla="*/ 42 w 1117"/>
                <a:gd name="T21" fmla="*/ 514 h 1294"/>
                <a:gd name="T22" fmla="*/ 558 w 1117"/>
                <a:gd name="T23" fmla="*/ 0 h 1294"/>
                <a:gd name="T24" fmla="*/ 1075 w 1117"/>
                <a:gd name="T25" fmla="*/ 516 h 1294"/>
                <a:gd name="T26" fmla="*/ 1117 w 1117"/>
                <a:gd name="T27" fmla="*/ 1096 h 1294"/>
                <a:gd name="T28" fmla="*/ 750 w 1117"/>
                <a:gd name="T29" fmla="*/ 1287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7" h="1294">
                  <a:moveTo>
                    <a:pt x="750" y="1287"/>
                  </a:moveTo>
                  <a:cubicBezTo>
                    <a:pt x="724" y="1242"/>
                    <a:pt x="724" y="1242"/>
                    <a:pt x="724" y="1242"/>
                  </a:cubicBezTo>
                  <a:cubicBezTo>
                    <a:pt x="1062" y="1067"/>
                    <a:pt x="1062" y="1067"/>
                    <a:pt x="1062" y="1067"/>
                  </a:cubicBezTo>
                  <a:cubicBezTo>
                    <a:pt x="1023" y="518"/>
                    <a:pt x="1023" y="518"/>
                    <a:pt x="1023" y="518"/>
                  </a:cubicBezTo>
                  <a:cubicBezTo>
                    <a:pt x="1023" y="260"/>
                    <a:pt x="814" y="52"/>
                    <a:pt x="558" y="52"/>
                  </a:cubicBezTo>
                  <a:cubicBezTo>
                    <a:pt x="302" y="52"/>
                    <a:pt x="94" y="260"/>
                    <a:pt x="94" y="516"/>
                  </a:cubicBezTo>
                  <a:cubicBezTo>
                    <a:pt x="54" y="1067"/>
                    <a:pt x="54" y="1067"/>
                    <a:pt x="54" y="1067"/>
                  </a:cubicBezTo>
                  <a:cubicBezTo>
                    <a:pt x="396" y="1248"/>
                    <a:pt x="396" y="1248"/>
                    <a:pt x="396" y="1248"/>
                  </a:cubicBezTo>
                  <a:cubicBezTo>
                    <a:pt x="370" y="1294"/>
                    <a:pt x="370" y="1294"/>
                    <a:pt x="370" y="1294"/>
                  </a:cubicBezTo>
                  <a:cubicBezTo>
                    <a:pt x="0" y="1096"/>
                    <a:pt x="0" y="1096"/>
                    <a:pt x="0" y="1096"/>
                  </a:cubicBezTo>
                  <a:cubicBezTo>
                    <a:pt x="42" y="514"/>
                    <a:pt x="42" y="514"/>
                    <a:pt x="42" y="514"/>
                  </a:cubicBezTo>
                  <a:cubicBezTo>
                    <a:pt x="42" y="231"/>
                    <a:pt x="273" y="0"/>
                    <a:pt x="558" y="0"/>
                  </a:cubicBezTo>
                  <a:cubicBezTo>
                    <a:pt x="843" y="0"/>
                    <a:pt x="1075" y="231"/>
                    <a:pt x="1075" y="516"/>
                  </a:cubicBezTo>
                  <a:cubicBezTo>
                    <a:pt x="1117" y="1096"/>
                    <a:pt x="1117" y="1096"/>
                    <a:pt x="1117" y="1096"/>
                  </a:cubicBezTo>
                  <a:lnTo>
                    <a:pt x="750" y="12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21" name="Freeform 56">
              <a:extLst>
                <a:ext uri="{FF2B5EF4-FFF2-40B4-BE49-F238E27FC236}">
                  <a16:creationId xmlns:a16="http://schemas.microsoft.com/office/drawing/2014/main" id="{51217ED6-0CF1-43AD-AAC6-5C46202EE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3488"/>
              <a:ext cx="167" cy="150"/>
            </a:xfrm>
            <a:custGeom>
              <a:avLst/>
              <a:gdLst>
                <a:gd name="T0" fmla="*/ 201 w 408"/>
                <a:gd name="T1" fmla="*/ 365 h 368"/>
                <a:gd name="T2" fmla="*/ 48 w 408"/>
                <a:gd name="T3" fmla="*/ 306 h 368"/>
                <a:gd name="T4" fmla="*/ 5 w 408"/>
                <a:gd name="T5" fmla="*/ 162 h 368"/>
                <a:gd name="T6" fmla="*/ 23 w 408"/>
                <a:gd name="T7" fmla="*/ 0 h 368"/>
                <a:gd name="T8" fmla="*/ 66 w 408"/>
                <a:gd name="T9" fmla="*/ 5 h 368"/>
                <a:gd name="T10" fmla="*/ 48 w 408"/>
                <a:gd name="T11" fmla="*/ 166 h 368"/>
                <a:gd name="T12" fmla="*/ 79 w 408"/>
                <a:gd name="T13" fmla="*/ 276 h 368"/>
                <a:gd name="T14" fmla="*/ 204 w 408"/>
                <a:gd name="T15" fmla="*/ 322 h 368"/>
                <a:gd name="T16" fmla="*/ 329 w 408"/>
                <a:gd name="T17" fmla="*/ 276 h 368"/>
                <a:gd name="T18" fmla="*/ 361 w 408"/>
                <a:gd name="T19" fmla="*/ 165 h 368"/>
                <a:gd name="T20" fmla="*/ 342 w 408"/>
                <a:gd name="T21" fmla="*/ 5 h 368"/>
                <a:gd name="T22" fmla="*/ 385 w 408"/>
                <a:gd name="T23" fmla="*/ 0 h 368"/>
                <a:gd name="T24" fmla="*/ 403 w 408"/>
                <a:gd name="T25" fmla="*/ 161 h 368"/>
                <a:gd name="T26" fmla="*/ 360 w 408"/>
                <a:gd name="T27" fmla="*/ 306 h 368"/>
                <a:gd name="T28" fmla="*/ 204 w 408"/>
                <a:gd name="T29" fmla="*/ 365 h 368"/>
                <a:gd name="T30" fmla="*/ 201 w 408"/>
                <a:gd name="T31" fmla="*/ 3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368">
                  <a:moveTo>
                    <a:pt x="201" y="365"/>
                  </a:moveTo>
                  <a:cubicBezTo>
                    <a:pt x="184" y="365"/>
                    <a:pt x="101" y="362"/>
                    <a:pt x="48" y="306"/>
                  </a:cubicBezTo>
                  <a:cubicBezTo>
                    <a:pt x="14" y="270"/>
                    <a:pt x="0" y="222"/>
                    <a:pt x="5" y="1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48" y="166"/>
                    <a:pt x="48" y="166"/>
                    <a:pt x="48" y="166"/>
                  </a:cubicBezTo>
                  <a:cubicBezTo>
                    <a:pt x="44" y="213"/>
                    <a:pt x="54" y="250"/>
                    <a:pt x="79" y="276"/>
                  </a:cubicBezTo>
                  <a:cubicBezTo>
                    <a:pt x="125" y="324"/>
                    <a:pt x="203" y="322"/>
                    <a:pt x="204" y="322"/>
                  </a:cubicBezTo>
                  <a:cubicBezTo>
                    <a:pt x="206" y="322"/>
                    <a:pt x="284" y="324"/>
                    <a:pt x="329" y="276"/>
                  </a:cubicBezTo>
                  <a:cubicBezTo>
                    <a:pt x="354" y="250"/>
                    <a:pt x="364" y="213"/>
                    <a:pt x="361" y="165"/>
                  </a:cubicBezTo>
                  <a:cubicBezTo>
                    <a:pt x="342" y="5"/>
                    <a:pt x="342" y="5"/>
                    <a:pt x="342" y="5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403" y="161"/>
                    <a:pt x="403" y="161"/>
                    <a:pt x="403" y="161"/>
                  </a:cubicBezTo>
                  <a:cubicBezTo>
                    <a:pt x="408" y="222"/>
                    <a:pt x="394" y="271"/>
                    <a:pt x="360" y="306"/>
                  </a:cubicBezTo>
                  <a:cubicBezTo>
                    <a:pt x="301" y="368"/>
                    <a:pt x="208" y="365"/>
                    <a:pt x="204" y="365"/>
                  </a:cubicBezTo>
                  <a:cubicBezTo>
                    <a:pt x="203" y="365"/>
                    <a:pt x="202" y="365"/>
                    <a:pt x="201" y="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22" name="Freeform 57">
              <a:extLst>
                <a:ext uri="{FF2B5EF4-FFF2-40B4-BE49-F238E27FC236}">
                  <a16:creationId xmlns:a16="http://schemas.microsoft.com/office/drawing/2014/main" id="{6218A76D-C933-4466-9056-4AF00448E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" y="3576"/>
              <a:ext cx="274" cy="361"/>
            </a:xfrm>
            <a:custGeom>
              <a:avLst/>
              <a:gdLst>
                <a:gd name="T0" fmla="*/ 42 w 669"/>
                <a:gd name="T1" fmla="*/ 885 h 885"/>
                <a:gd name="T2" fmla="*/ 0 w 669"/>
                <a:gd name="T3" fmla="*/ 885 h 885"/>
                <a:gd name="T4" fmla="*/ 657 w 669"/>
                <a:gd name="T5" fmla="*/ 0 h 885"/>
                <a:gd name="T6" fmla="*/ 669 w 669"/>
                <a:gd name="T7" fmla="*/ 46 h 885"/>
                <a:gd name="T8" fmla="*/ 42 w 669"/>
                <a:gd name="T9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9" h="885">
                  <a:moveTo>
                    <a:pt x="42" y="885"/>
                  </a:moveTo>
                  <a:cubicBezTo>
                    <a:pt x="0" y="885"/>
                    <a:pt x="0" y="885"/>
                    <a:pt x="0" y="885"/>
                  </a:cubicBezTo>
                  <a:cubicBezTo>
                    <a:pt x="71" y="481"/>
                    <a:pt x="357" y="94"/>
                    <a:pt x="657" y="0"/>
                  </a:cubicBezTo>
                  <a:cubicBezTo>
                    <a:pt x="669" y="46"/>
                    <a:pt x="669" y="46"/>
                    <a:pt x="669" y="46"/>
                  </a:cubicBezTo>
                  <a:cubicBezTo>
                    <a:pt x="384" y="136"/>
                    <a:pt x="110" y="499"/>
                    <a:pt x="42" y="8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23" name="Freeform 58">
              <a:extLst>
                <a:ext uri="{FF2B5EF4-FFF2-40B4-BE49-F238E27FC236}">
                  <a16:creationId xmlns:a16="http://schemas.microsoft.com/office/drawing/2014/main" id="{01A3C1C5-4337-497D-A041-0C8068284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" y="3575"/>
              <a:ext cx="277" cy="362"/>
            </a:xfrm>
            <a:custGeom>
              <a:avLst/>
              <a:gdLst>
                <a:gd name="T0" fmla="*/ 635 w 677"/>
                <a:gd name="T1" fmla="*/ 888 h 888"/>
                <a:gd name="T2" fmla="*/ 0 w 677"/>
                <a:gd name="T3" fmla="*/ 46 h 888"/>
                <a:gd name="T4" fmla="*/ 11 w 677"/>
                <a:gd name="T5" fmla="*/ 0 h 888"/>
                <a:gd name="T6" fmla="*/ 677 w 677"/>
                <a:gd name="T7" fmla="*/ 888 h 888"/>
                <a:gd name="T8" fmla="*/ 635 w 677"/>
                <a:gd name="T9" fmla="*/ 88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888">
                  <a:moveTo>
                    <a:pt x="635" y="888"/>
                  </a:moveTo>
                  <a:cubicBezTo>
                    <a:pt x="566" y="496"/>
                    <a:pt x="290" y="132"/>
                    <a:pt x="0" y="4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16" y="90"/>
                    <a:pt x="605" y="479"/>
                    <a:pt x="677" y="888"/>
                  </a:cubicBezTo>
                  <a:lnTo>
                    <a:pt x="635" y="8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34EC933-6EA9-4FD1-A4FA-E10112B6DDCF}"/>
              </a:ext>
            </a:extLst>
          </p:cNvPr>
          <p:cNvGrpSpPr>
            <a:grpSpLocks noChangeAspect="1"/>
          </p:cNvGrpSpPr>
          <p:nvPr/>
        </p:nvGrpSpPr>
        <p:grpSpPr>
          <a:xfrm>
            <a:off x="8169396" y="4994136"/>
            <a:ext cx="602873" cy="675802"/>
            <a:chOff x="9150350" y="1511300"/>
            <a:chExt cx="590550" cy="661988"/>
          </a:xfrm>
          <a:solidFill>
            <a:srgbClr val="2E2E38"/>
          </a:solidFill>
        </p:grpSpPr>
        <p:sp>
          <p:nvSpPr>
            <p:cNvPr id="125" name="Freeform 44">
              <a:extLst>
                <a:ext uri="{FF2B5EF4-FFF2-40B4-BE49-F238E27FC236}">
                  <a16:creationId xmlns:a16="http://schemas.microsoft.com/office/drawing/2014/main" id="{4ED48CB4-95E1-4A00-A358-9D04A8478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63" y="1511300"/>
              <a:ext cx="542925" cy="533400"/>
            </a:xfrm>
            <a:custGeom>
              <a:avLst/>
              <a:gdLst>
                <a:gd name="T0" fmla="*/ 1804 w 1840"/>
                <a:gd name="T1" fmla="*/ 1815 h 1815"/>
                <a:gd name="T2" fmla="*/ 1392 w 1840"/>
                <a:gd name="T3" fmla="*/ 401 h 1815"/>
                <a:gd name="T4" fmla="*/ 1036 w 1840"/>
                <a:gd name="T5" fmla="*/ 44 h 1815"/>
                <a:gd name="T6" fmla="*/ 804 w 1840"/>
                <a:gd name="T7" fmla="*/ 44 h 1815"/>
                <a:gd name="T8" fmla="*/ 448 w 1840"/>
                <a:gd name="T9" fmla="*/ 400 h 1815"/>
                <a:gd name="T10" fmla="*/ 36 w 1840"/>
                <a:gd name="T11" fmla="*/ 1815 h 1815"/>
                <a:gd name="T12" fmla="*/ 0 w 1840"/>
                <a:gd name="T13" fmla="*/ 1790 h 1815"/>
                <a:gd name="T14" fmla="*/ 404 w 1840"/>
                <a:gd name="T15" fmla="*/ 399 h 1815"/>
                <a:gd name="T16" fmla="*/ 804 w 1840"/>
                <a:gd name="T17" fmla="*/ 0 h 1815"/>
                <a:gd name="T18" fmla="*/ 1036 w 1840"/>
                <a:gd name="T19" fmla="*/ 0 h 1815"/>
                <a:gd name="T20" fmla="*/ 1436 w 1840"/>
                <a:gd name="T21" fmla="*/ 400 h 1815"/>
                <a:gd name="T22" fmla="*/ 1840 w 1840"/>
                <a:gd name="T23" fmla="*/ 1790 h 1815"/>
                <a:gd name="T24" fmla="*/ 1804 w 1840"/>
                <a:gd name="T25" fmla="*/ 1815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0" h="1815">
                  <a:moveTo>
                    <a:pt x="1804" y="1815"/>
                  </a:moveTo>
                  <a:cubicBezTo>
                    <a:pt x="1438" y="1290"/>
                    <a:pt x="1393" y="410"/>
                    <a:pt x="1392" y="401"/>
                  </a:cubicBezTo>
                  <a:cubicBezTo>
                    <a:pt x="1392" y="203"/>
                    <a:pt x="1233" y="44"/>
                    <a:pt x="1036" y="44"/>
                  </a:cubicBezTo>
                  <a:cubicBezTo>
                    <a:pt x="804" y="44"/>
                    <a:pt x="804" y="44"/>
                    <a:pt x="804" y="44"/>
                  </a:cubicBezTo>
                  <a:cubicBezTo>
                    <a:pt x="607" y="44"/>
                    <a:pt x="448" y="203"/>
                    <a:pt x="448" y="400"/>
                  </a:cubicBezTo>
                  <a:cubicBezTo>
                    <a:pt x="447" y="410"/>
                    <a:pt x="402" y="1290"/>
                    <a:pt x="36" y="1815"/>
                  </a:cubicBezTo>
                  <a:cubicBezTo>
                    <a:pt x="0" y="1790"/>
                    <a:pt x="0" y="1790"/>
                    <a:pt x="0" y="1790"/>
                  </a:cubicBezTo>
                  <a:cubicBezTo>
                    <a:pt x="359" y="1276"/>
                    <a:pt x="403" y="407"/>
                    <a:pt x="404" y="399"/>
                  </a:cubicBezTo>
                  <a:cubicBezTo>
                    <a:pt x="404" y="179"/>
                    <a:pt x="583" y="0"/>
                    <a:pt x="804" y="0"/>
                  </a:cubicBezTo>
                  <a:cubicBezTo>
                    <a:pt x="1036" y="0"/>
                    <a:pt x="1036" y="0"/>
                    <a:pt x="1036" y="0"/>
                  </a:cubicBezTo>
                  <a:cubicBezTo>
                    <a:pt x="1257" y="0"/>
                    <a:pt x="1436" y="179"/>
                    <a:pt x="1436" y="400"/>
                  </a:cubicBezTo>
                  <a:cubicBezTo>
                    <a:pt x="1437" y="407"/>
                    <a:pt x="1481" y="1276"/>
                    <a:pt x="1840" y="1790"/>
                  </a:cubicBezTo>
                  <a:lnTo>
                    <a:pt x="1804" y="1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26" name="Rectangle 45">
              <a:extLst>
                <a:ext uri="{FF2B5EF4-FFF2-40B4-BE49-F238E27FC236}">
                  <a16:creationId xmlns:a16="http://schemas.microsoft.com/office/drawing/2014/main" id="{B21DB683-797C-44DB-B955-D99F08F45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3713" y="1922463"/>
              <a:ext cx="125413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27" name="Freeform 46">
              <a:extLst>
                <a:ext uri="{FF2B5EF4-FFF2-40B4-BE49-F238E27FC236}">
                  <a16:creationId xmlns:a16="http://schemas.microsoft.com/office/drawing/2014/main" id="{EEDEE2A3-1BD9-498D-9B0F-AD0A9056E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5" y="1884363"/>
              <a:ext cx="238125" cy="288925"/>
            </a:xfrm>
            <a:custGeom>
              <a:avLst/>
              <a:gdLst>
                <a:gd name="T0" fmla="*/ 809 w 809"/>
                <a:gd name="T1" fmla="*/ 985 h 985"/>
                <a:gd name="T2" fmla="*/ 764 w 809"/>
                <a:gd name="T3" fmla="*/ 985 h 985"/>
                <a:gd name="T4" fmla="*/ 764 w 809"/>
                <a:gd name="T5" fmla="*/ 814 h 985"/>
                <a:gd name="T6" fmla="*/ 234 w 809"/>
                <a:gd name="T7" fmla="*/ 284 h 985"/>
                <a:gd name="T8" fmla="*/ 0 w 809"/>
                <a:gd name="T9" fmla="*/ 284 h 985"/>
                <a:gd name="T10" fmla="*/ 0 w 809"/>
                <a:gd name="T11" fmla="*/ 0 h 985"/>
                <a:gd name="T12" fmla="*/ 46 w 809"/>
                <a:gd name="T13" fmla="*/ 0 h 985"/>
                <a:gd name="T14" fmla="*/ 46 w 809"/>
                <a:gd name="T15" fmla="*/ 239 h 985"/>
                <a:gd name="T16" fmla="*/ 234 w 809"/>
                <a:gd name="T17" fmla="*/ 239 h 985"/>
                <a:gd name="T18" fmla="*/ 809 w 809"/>
                <a:gd name="T19" fmla="*/ 814 h 985"/>
                <a:gd name="T20" fmla="*/ 809 w 809"/>
                <a:gd name="T21" fmla="*/ 985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9" h="985">
                  <a:moveTo>
                    <a:pt x="809" y="985"/>
                  </a:moveTo>
                  <a:cubicBezTo>
                    <a:pt x="764" y="985"/>
                    <a:pt x="764" y="985"/>
                    <a:pt x="764" y="985"/>
                  </a:cubicBezTo>
                  <a:cubicBezTo>
                    <a:pt x="764" y="814"/>
                    <a:pt x="764" y="814"/>
                    <a:pt x="764" y="814"/>
                  </a:cubicBezTo>
                  <a:cubicBezTo>
                    <a:pt x="764" y="522"/>
                    <a:pt x="526" y="284"/>
                    <a:pt x="234" y="28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239"/>
                    <a:pt x="46" y="239"/>
                    <a:pt x="46" y="239"/>
                  </a:cubicBezTo>
                  <a:cubicBezTo>
                    <a:pt x="234" y="239"/>
                    <a:pt x="234" y="239"/>
                    <a:pt x="234" y="239"/>
                  </a:cubicBezTo>
                  <a:cubicBezTo>
                    <a:pt x="551" y="239"/>
                    <a:pt x="809" y="497"/>
                    <a:pt x="809" y="814"/>
                  </a:cubicBezTo>
                  <a:lnTo>
                    <a:pt x="809" y="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28" name="Freeform 47">
              <a:extLst>
                <a:ext uri="{FF2B5EF4-FFF2-40B4-BE49-F238E27FC236}">
                  <a16:creationId xmlns:a16="http://schemas.microsoft.com/office/drawing/2014/main" id="{F0C77C63-DFFE-4DAE-8A9B-66A1A9E71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350" y="1884363"/>
              <a:ext cx="238125" cy="288925"/>
            </a:xfrm>
            <a:custGeom>
              <a:avLst/>
              <a:gdLst>
                <a:gd name="T0" fmla="*/ 46 w 805"/>
                <a:gd name="T1" fmla="*/ 985 h 985"/>
                <a:gd name="T2" fmla="*/ 0 w 805"/>
                <a:gd name="T3" fmla="*/ 985 h 985"/>
                <a:gd name="T4" fmla="*/ 0 w 805"/>
                <a:gd name="T5" fmla="*/ 814 h 985"/>
                <a:gd name="T6" fmla="*/ 576 w 805"/>
                <a:gd name="T7" fmla="*/ 239 h 985"/>
                <a:gd name="T8" fmla="*/ 760 w 805"/>
                <a:gd name="T9" fmla="*/ 239 h 985"/>
                <a:gd name="T10" fmla="*/ 760 w 805"/>
                <a:gd name="T11" fmla="*/ 0 h 985"/>
                <a:gd name="T12" fmla="*/ 805 w 805"/>
                <a:gd name="T13" fmla="*/ 0 h 985"/>
                <a:gd name="T14" fmla="*/ 805 w 805"/>
                <a:gd name="T15" fmla="*/ 285 h 985"/>
                <a:gd name="T16" fmla="*/ 576 w 805"/>
                <a:gd name="T17" fmla="*/ 284 h 985"/>
                <a:gd name="T18" fmla="*/ 46 w 805"/>
                <a:gd name="T19" fmla="*/ 814 h 985"/>
                <a:gd name="T20" fmla="*/ 46 w 805"/>
                <a:gd name="T21" fmla="*/ 985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5" h="985">
                  <a:moveTo>
                    <a:pt x="46" y="985"/>
                  </a:moveTo>
                  <a:cubicBezTo>
                    <a:pt x="0" y="985"/>
                    <a:pt x="0" y="985"/>
                    <a:pt x="0" y="985"/>
                  </a:cubicBezTo>
                  <a:cubicBezTo>
                    <a:pt x="0" y="814"/>
                    <a:pt x="0" y="814"/>
                    <a:pt x="0" y="814"/>
                  </a:cubicBezTo>
                  <a:cubicBezTo>
                    <a:pt x="0" y="497"/>
                    <a:pt x="259" y="239"/>
                    <a:pt x="576" y="239"/>
                  </a:cubicBezTo>
                  <a:cubicBezTo>
                    <a:pt x="760" y="239"/>
                    <a:pt x="760" y="239"/>
                    <a:pt x="760" y="239"/>
                  </a:cubicBezTo>
                  <a:cubicBezTo>
                    <a:pt x="760" y="0"/>
                    <a:pt x="760" y="0"/>
                    <a:pt x="760" y="0"/>
                  </a:cubicBezTo>
                  <a:cubicBezTo>
                    <a:pt x="805" y="0"/>
                    <a:pt x="805" y="0"/>
                    <a:pt x="805" y="0"/>
                  </a:cubicBezTo>
                  <a:cubicBezTo>
                    <a:pt x="805" y="285"/>
                    <a:pt x="805" y="285"/>
                    <a:pt x="805" y="285"/>
                  </a:cubicBezTo>
                  <a:cubicBezTo>
                    <a:pt x="576" y="284"/>
                    <a:pt x="576" y="284"/>
                    <a:pt x="576" y="284"/>
                  </a:cubicBezTo>
                  <a:cubicBezTo>
                    <a:pt x="284" y="284"/>
                    <a:pt x="46" y="522"/>
                    <a:pt x="46" y="814"/>
                  </a:cubicBezTo>
                  <a:lnTo>
                    <a:pt x="46" y="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29" name="Freeform 48">
              <a:extLst>
                <a:ext uri="{FF2B5EF4-FFF2-40B4-BE49-F238E27FC236}">
                  <a16:creationId xmlns:a16="http://schemas.microsoft.com/office/drawing/2014/main" id="{C3B4EA00-17CA-4E07-86B1-D261A34B6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875" y="1614488"/>
              <a:ext cx="317500" cy="12700"/>
            </a:xfrm>
            <a:custGeom>
              <a:avLst/>
              <a:gdLst>
                <a:gd name="T0" fmla="*/ 1054 w 1076"/>
                <a:gd name="T1" fmla="*/ 43 h 43"/>
                <a:gd name="T2" fmla="*/ 22 w 1076"/>
                <a:gd name="T3" fmla="*/ 43 h 43"/>
                <a:gd name="T4" fmla="*/ 0 w 1076"/>
                <a:gd name="T5" fmla="*/ 22 h 43"/>
                <a:gd name="T6" fmla="*/ 22 w 1076"/>
                <a:gd name="T7" fmla="*/ 0 h 43"/>
                <a:gd name="T8" fmla="*/ 1054 w 1076"/>
                <a:gd name="T9" fmla="*/ 0 h 43"/>
                <a:gd name="T10" fmla="*/ 1076 w 1076"/>
                <a:gd name="T11" fmla="*/ 22 h 43"/>
                <a:gd name="T12" fmla="*/ 1054 w 1076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6" h="43">
                  <a:moveTo>
                    <a:pt x="1054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9" y="43"/>
                    <a:pt x="0" y="34"/>
                    <a:pt x="0" y="22"/>
                  </a:cubicBezTo>
                  <a:cubicBezTo>
                    <a:pt x="0" y="9"/>
                    <a:pt x="9" y="0"/>
                    <a:pt x="22" y="0"/>
                  </a:cubicBezTo>
                  <a:cubicBezTo>
                    <a:pt x="1054" y="0"/>
                    <a:pt x="1054" y="0"/>
                    <a:pt x="1054" y="0"/>
                  </a:cubicBezTo>
                  <a:cubicBezTo>
                    <a:pt x="1067" y="0"/>
                    <a:pt x="1076" y="9"/>
                    <a:pt x="1076" y="22"/>
                  </a:cubicBezTo>
                  <a:cubicBezTo>
                    <a:pt x="1076" y="34"/>
                    <a:pt x="1067" y="43"/>
                    <a:pt x="105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30" name="Freeform 49">
              <a:extLst>
                <a:ext uri="{FF2B5EF4-FFF2-40B4-BE49-F238E27FC236}">
                  <a16:creationId xmlns:a16="http://schemas.microsoft.com/office/drawing/2014/main" id="{ABB15762-A11A-4642-A4B8-C795F6731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875" y="1589088"/>
              <a:ext cx="317500" cy="14288"/>
            </a:xfrm>
            <a:custGeom>
              <a:avLst/>
              <a:gdLst>
                <a:gd name="T0" fmla="*/ 1054 w 1076"/>
                <a:gd name="T1" fmla="*/ 44 h 44"/>
                <a:gd name="T2" fmla="*/ 22 w 1076"/>
                <a:gd name="T3" fmla="*/ 44 h 44"/>
                <a:gd name="T4" fmla="*/ 0 w 1076"/>
                <a:gd name="T5" fmla="*/ 22 h 44"/>
                <a:gd name="T6" fmla="*/ 22 w 1076"/>
                <a:gd name="T7" fmla="*/ 0 h 44"/>
                <a:gd name="T8" fmla="*/ 1054 w 1076"/>
                <a:gd name="T9" fmla="*/ 0 h 44"/>
                <a:gd name="T10" fmla="*/ 1076 w 1076"/>
                <a:gd name="T11" fmla="*/ 22 h 44"/>
                <a:gd name="T12" fmla="*/ 1054 w 1076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6" h="44">
                  <a:moveTo>
                    <a:pt x="1054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9" y="44"/>
                    <a:pt x="0" y="34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1054" y="0"/>
                    <a:pt x="1054" y="0"/>
                    <a:pt x="1054" y="0"/>
                  </a:cubicBezTo>
                  <a:cubicBezTo>
                    <a:pt x="1067" y="0"/>
                    <a:pt x="1076" y="10"/>
                    <a:pt x="1076" y="22"/>
                  </a:cubicBezTo>
                  <a:cubicBezTo>
                    <a:pt x="1076" y="34"/>
                    <a:pt x="1067" y="44"/>
                    <a:pt x="1054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  <p:sp>
          <p:nvSpPr>
            <p:cNvPr id="131" name="Freeform 50">
              <a:extLst>
                <a:ext uri="{FF2B5EF4-FFF2-40B4-BE49-F238E27FC236}">
                  <a16:creationId xmlns:a16="http://schemas.microsoft.com/office/drawing/2014/main" id="{E9E2B723-B9DE-45CF-BFBB-78967A1346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5450" y="1647825"/>
              <a:ext cx="260350" cy="258763"/>
            </a:xfrm>
            <a:custGeom>
              <a:avLst/>
              <a:gdLst>
                <a:gd name="T0" fmla="*/ 443 w 885"/>
                <a:gd name="T1" fmla="*/ 881 h 881"/>
                <a:gd name="T2" fmla="*/ 0 w 885"/>
                <a:gd name="T3" fmla="*/ 205 h 881"/>
                <a:gd name="T4" fmla="*/ 16 w 885"/>
                <a:gd name="T5" fmla="*/ 18 h 881"/>
                <a:gd name="T6" fmla="*/ 20 w 885"/>
                <a:gd name="T7" fmla="*/ 0 h 881"/>
                <a:gd name="T8" fmla="*/ 866 w 885"/>
                <a:gd name="T9" fmla="*/ 0 h 881"/>
                <a:gd name="T10" fmla="*/ 869 w 885"/>
                <a:gd name="T11" fmla="*/ 18 h 881"/>
                <a:gd name="T12" fmla="*/ 885 w 885"/>
                <a:gd name="T13" fmla="*/ 205 h 881"/>
                <a:gd name="T14" fmla="*/ 443 w 885"/>
                <a:gd name="T15" fmla="*/ 881 h 881"/>
                <a:gd name="T16" fmla="*/ 56 w 885"/>
                <a:gd name="T17" fmla="*/ 44 h 881"/>
                <a:gd name="T18" fmla="*/ 44 w 885"/>
                <a:gd name="T19" fmla="*/ 205 h 881"/>
                <a:gd name="T20" fmla="*/ 443 w 885"/>
                <a:gd name="T21" fmla="*/ 837 h 881"/>
                <a:gd name="T22" fmla="*/ 841 w 885"/>
                <a:gd name="T23" fmla="*/ 205 h 881"/>
                <a:gd name="T24" fmla="*/ 829 w 885"/>
                <a:gd name="T25" fmla="*/ 44 h 881"/>
                <a:gd name="T26" fmla="*/ 56 w 885"/>
                <a:gd name="T27" fmla="*/ 4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5" h="881">
                  <a:moveTo>
                    <a:pt x="443" y="881"/>
                  </a:moveTo>
                  <a:cubicBezTo>
                    <a:pt x="77" y="881"/>
                    <a:pt x="0" y="513"/>
                    <a:pt x="0" y="205"/>
                  </a:cubicBezTo>
                  <a:cubicBezTo>
                    <a:pt x="0" y="142"/>
                    <a:pt x="5" y="79"/>
                    <a:pt x="16" y="1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66" y="0"/>
                    <a:pt x="866" y="0"/>
                    <a:pt x="866" y="0"/>
                  </a:cubicBezTo>
                  <a:cubicBezTo>
                    <a:pt x="869" y="18"/>
                    <a:pt x="869" y="18"/>
                    <a:pt x="869" y="18"/>
                  </a:cubicBezTo>
                  <a:cubicBezTo>
                    <a:pt x="880" y="79"/>
                    <a:pt x="885" y="142"/>
                    <a:pt x="885" y="205"/>
                  </a:cubicBezTo>
                  <a:cubicBezTo>
                    <a:pt x="885" y="641"/>
                    <a:pt x="728" y="881"/>
                    <a:pt x="443" y="881"/>
                  </a:cubicBezTo>
                  <a:close/>
                  <a:moveTo>
                    <a:pt x="56" y="44"/>
                  </a:moveTo>
                  <a:cubicBezTo>
                    <a:pt x="48" y="97"/>
                    <a:pt x="44" y="151"/>
                    <a:pt x="44" y="205"/>
                  </a:cubicBezTo>
                  <a:cubicBezTo>
                    <a:pt x="44" y="624"/>
                    <a:pt x="178" y="837"/>
                    <a:pt x="443" y="837"/>
                  </a:cubicBezTo>
                  <a:cubicBezTo>
                    <a:pt x="772" y="837"/>
                    <a:pt x="841" y="493"/>
                    <a:pt x="841" y="205"/>
                  </a:cubicBezTo>
                  <a:cubicBezTo>
                    <a:pt x="841" y="151"/>
                    <a:pt x="837" y="97"/>
                    <a:pt x="829" y="44"/>
                  </a:cubicBezTo>
                  <a:lnTo>
                    <a:pt x="5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46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2C98FA-7CB7-4D6C-BC12-E265E024CDA6}"/>
              </a:ext>
            </a:extLst>
          </p:cNvPr>
          <p:cNvSpPr/>
          <p:nvPr/>
        </p:nvSpPr>
        <p:spPr>
          <a:xfrm>
            <a:off x="778936" y="2904069"/>
            <a:ext cx="7416798" cy="181186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93055980"/>
      </p:ext>
    </p:extLst>
  </p:cSld>
  <p:clrMapOvr>
    <a:masterClrMapping/>
  </p:clrMapOvr>
</p:sld>
</file>

<file path=ppt/theme/theme1.xml><?xml version="1.0" encoding="utf-8"?>
<a:theme xmlns:a="http://schemas.openxmlformats.org/drawingml/2006/main" name="Peach Layouts">
  <a:themeElements>
    <a:clrScheme name="DP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7864"/>
      </a:accent1>
      <a:accent2>
        <a:srgbClr val="00B496"/>
      </a:accent2>
      <a:accent3>
        <a:srgbClr val="788CDC"/>
      </a:accent3>
      <a:accent4>
        <a:srgbClr val="28465A"/>
      </a:accent4>
      <a:accent5>
        <a:srgbClr val="231F20"/>
      </a:accent5>
      <a:accent6>
        <a:srgbClr val="E7E7E9"/>
      </a:accent6>
      <a:hlink>
        <a:srgbClr val="28465A"/>
      </a:hlink>
      <a:folHlink>
        <a:srgbClr val="231F20"/>
      </a:folHlink>
    </a:clrScheme>
    <a:fontScheme name="DPMC Roboto">
      <a:majorFont>
        <a:latin typeface="Roboto Slab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urple Layouts">
  <a:themeElements>
    <a:clrScheme name="DP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7864"/>
      </a:accent1>
      <a:accent2>
        <a:srgbClr val="00B496"/>
      </a:accent2>
      <a:accent3>
        <a:srgbClr val="788CDC"/>
      </a:accent3>
      <a:accent4>
        <a:srgbClr val="28465A"/>
      </a:accent4>
      <a:accent5>
        <a:srgbClr val="231F20"/>
      </a:accent5>
      <a:accent6>
        <a:srgbClr val="E7E7E9"/>
      </a:accent6>
      <a:hlink>
        <a:srgbClr val="28465A"/>
      </a:hlink>
      <a:folHlink>
        <a:srgbClr val="231F20"/>
      </a:folHlink>
    </a:clrScheme>
    <a:fontScheme name="DPMC Roboto">
      <a:majorFont>
        <a:latin typeface="Roboto Slab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al Layouts">
  <a:themeElements>
    <a:clrScheme name="DP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7864"/>
      </a:accent1>
      <a:accent2>
        <a:srgbClr val="00B496"/>
      </a:accent2>
      <a:accent3>
        <a:srgbClr val="788CDC"/>
      </a:accent3>
      <a:accent4>
        <a:srgbClr val="28465A"/>
      </a:accent4>
      <a:accent5>
        <a:srgbClr val="231F20"/>
      </a:accent5>
      <a:accent6>
        <a:srgbClr val="E7E7E9"/>
      </a:accent6>
      <a:hlink>
        <a:srgbClr val="28465A"/>
      </a:hlink>
      <a:folHlink>
        <a:srgbClr val="231F20"/>
      </a:folHlink>
    </a:clrScheme>
    <a:fontScheme name="DPMC Roboto">
      <a:majorFont>
        <a:latin typeface="Roboto Slab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urple Layouts">
  <a:themeElements>
    <a:clrScheme name="DP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7864"/>
      </a:accent1>
      <a:accent2>
        <a:srgbClr val="00B496"/>
      </a:accent2>
      <a:accent3>
        <a:srgbClr val="788CDC"/>
      </a:accent3>
      <a:accent4>
        <a:srgbClr val="28465A"/>
      </a:accent4>
      <a:accent5>
        <a:srgbClr val="231F20"/>
      </a:accent5>
      <a:accent6>
        <a:srgbClr val="E7E7E9"/>
      </a:accent6>
      <a:hlink>
        <a:srgbClr val="28465A"/>
      </a:hlink>
      <a:folHlink>
        <a:srgbClr val="231F20"/>
      </a:folHlink>
    </a:clrScheme>
    <a:fontScheme name="DPMC Roboto">
      <a:majorFont>
        <a:latin typeface="Roboto Slab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Purple Layouts">
  <a:themeElements>
    <a:clrScheme name="DP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7864"/>
      </a:accent1>
      <a:accent2>
        <a:srgbClr val="00B496"/>
      </a:accent2>
      <a:accent3>
        <a:srgbClr val="788CDC"/>
      </a:accent3>
      <a:accent4>
        <a:srgbClr val="28465A"/>
      </a:accent4>
      <a:accent5>
        <a:srgbClr val="231F20"/>
      </a:accent5>
      <a:accent6>
        <a:srgbClr val="E7E7E9"/>
      </a:accent6>
      <a:hlink>
        <a:srgbClr val="28465A"/>
      </a:hlink>
      <a:folHlink>
        <a:srgbClr val="231F20"/>
      </a:folHlink>
    </a:clrScheme>
    <a:fontScheme name="DPMC Roboto">
      <a:majorFont>
        <a:latin typeface="Roboto Slab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3293E2D804A44EB3DE1F7542CA8E39" ma:contentTypeVersion="13" ma:contentTypeDescription="Create a new document." ma:contentTypeScope="" ma:versionID="ca59637f0a2846bb0fafbc290170b5dd">
  <xsd:schema xmlns:xsd="http://www.w3.org/2001/XMLSchema" xmlns:xs="http://www.w3.org/2001/XMLSchema" xmlns:p="http://schemas.microsoft.com/office/2006/metadata/properties" xmlns:ns2="7817befd-d744-4978-8b5b-5704521570b6" xmlns:ns3="41c00831-1f35-4873-aebf-5f0537178183" targetNamespace="http://schemas.microsoft.com/office/2006/metadata/properties" ma:root="true" ma:fieldsID="2f6ff6aefc8b50088323b3c2d5b622ba" ns2:_="" ns3:_="">
    <xsd:import namespace="7817befd-d744-4978-8b5b-5704521570b6"/>
    <xsd:import namespace="41c00831-1f35-4873-aebf-5f05371781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7befd-d744-4978-8b5b-5704521570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00831-1f35-4873-aebf-5f05371781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D51549-FEF0-4F2B-809F-07E134582E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D7256F-34C2-4A73-9DB1-AEF082D29791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1c00831-1f35-4873-aebf-5f0537178183"/>
    <ds:schemaRef ds:uri="7817befd-d744-4978-8b5b-5704521570b6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D4FACD4-DEFE-4C2E-81BF-8D2639EED6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17befd-d744-4978-8b5b-5704521570b6"/>
    <ds:schemaRef ds:uri="41c00831-1f35-4873-aebf-5f05371781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15336</TotalTime>
  <Words>768</Words>
  <Application>Microsoft Office PowerPoint</Application>
  <PresentationFormat>On-screen Show (4:3)</PresentationFormat>
  <Paragraphs>116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Roboto Light</vt:lpstr>
      <vt:lpstr>Calibri</vt:lpstr>
      <vt:lpstr>Roboto Slab</vt:lpstr>
      <vt:lpstr>EYInterstate Light</vt:lpstr>
      <vt:lpstr>Bradley Hand ITC</vt:lpstr>
      <vt:lpstr>Arial</vt:lpstr>
      <vt:lpstr>Peach Layouts</vt:lpstr>
      <vt:lpstr>Purple Layouts</vt:lpstr>
      <vt:lpstr>Teal Layouts</vt:lpstr>
      <vt:lpstr>1_Purple Layouts</vt:lpstr>
      <vt:lpstr>2_Purple Layouts</vt:lpstr>
      <vt:lpstr>PSA Webinar: NZ Health Plan and NZ Health Charter</vt:lpstr>
      <vt:lpstr>High-level structure for the interim NZHP</vt:lpstr>
      <vt:lpstr>Planning and commissioning in the health system</vt:lpstr>
      <vt:lpstr>The NZ Health Charter</vt:lpstr>
      <vt:lpstr>What is the NZ Health Charter?</vt:lpstr>
      <vt:lpstr>NZ Health Charter development</vt:lpstr>
      <vt:lpstr>Your feedback on the NZ Health Charter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Empson</dc:creator>
  <cp:lastModifiedBy>Emma Bailey [DPMC]</cp:lastModifiedBy>
  <cp:revision>100</cp:revision>
  <dcterms:created xsi:type="dcterms:W3CDTF">2021-08-09T01:58:48Z</dcterms:created>
  <dcterms:modified xsi:type="dcterms:W3CDTF">2021-11-23T21:20:52Z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0x010100E93293E2D804A44EB3DE1F7542CA8E39</vt:lpwstr>
  </property>
</Properties>
</file>